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12"/>
  </p:notesMasterIdLst>
  <p:sldIdLst>
    <p:sldId id="256" r:id="rId2"/>
    <p:sldId id="261" r:id="rId3"/>
    <p:sldId id="262" r:id="rId4"/>
    <p:sldId id="263" r:id="rId5"/>
    <p:sldId id="264" r:id="rId6"/>
    <p:sldId id="259" r:id="rId7"/>
    <p:sldId id="267" r:id="rId8"/>
    <p:sldId id="268" r:id="rId9"/>
    <p:sldId id="257" r:id="rId10"/>
    <p:sldId id="265" r:id="rId1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48"/>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2F2D94A-BE47-4D57-9BEC-EE0AFF657262}" type="datetimeFigureOut">
              <a:rPr lang="en-IN" smtClean="0"/>
              <a:t>19-10-2020</a:t>
            </a:fld>
            <a:endParaRPr lang="en-IN"/>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DED230B-4FCF-4728-B2C0-C7A4927775BB}" type="slidenum">
              <a:rPr lang="en-IN" smtClean="0"/>
              <a:t>‹#›</a:t>
            </a:fld>
            <a:endParaRPr lang="en-IN"/>
          </a:p>
        </p:txBody>
      </p:sp>
    </p:spTree>
    <p:extLst>
      <p:ext uri="{BB962C8B-B14F-4D97-AF65-F5344CB8AC3E}">
        <p14:creationId xmlns:p14="http://schemas.microsoft.com/office/powerpoint/2010/main" val="70149643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dirty="0"/>
          </a:p>
        </p:txBody>
      </p:sp>
      <p:sp>
        <p:nvSpPr>
          <p:cNvPr id="4" name="Slide Number Placeholder 3"/>
          <p:cNvSpPr>
            <a:spLocks noGrp="1"/>
          </p:cNvSpPr>
          <p:nvPr>
            <p:ph type="sldNum" sz="quarter" idx="5"/>
          </p:nvPr>
        </p:nvSpPr>
        <p:spPr/>
        <p:txBody>
          <a:bodyPr/>
          <a:lstStyle/>
          <a:p>
            <a:fld id="{FDED230B-4FCF-4728-B2C0-C7A4927775BB}" type="slidenum">
              <a:rPr lang="en-IN" smtClean="0"/>
              <a:t>3</a:t>
            </a:fld>
            <a:endParaRPr lang="en-IN"/>
          </a:p>
        </p:txBody>
      </p:sp>
    </p:spTree>
    <p:extLst>
      <p:ext uri="{BB962C8B-B14F-4D97-AF65-F5344CB8AC3E}">
        <p14:creationId xmlns:p14="http://schemas.microsoft.com/office/powerpoint/2010/main" val="5929466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4" name="Title 13"/>
          <p:cNvSpPr>
            <a:spLocks noGrp="1"/>
          </p:cNvSpPr>
          <p:nvPr>
            <p:ph type="ctrTitle"/>
          </p:nvPr>
        </p:nvSpPr>
        <p:spPr>
          <a:xfrm>
            <a:off x="1432560" y="359898"/>
            <a:ext cx="7406640" cy="1472184"/>
          </a:xfrm>
        </p:spPr>
        <p:txBody>
          <a:bodyPr anchor="b"/>
          <a:lstStyle>
            <a:lvl1pPr algn="l">
              <a:defRPr/>
            </a:lvl1pPr>
            <a:extLst/>
          </a:lstStyle>
          <a:p>
            <a:r>
              <a:rPr kumimoji="0" lang="en-US"/>
              <a:t>Click to edit Master title style</a:t>
            </a:r>
          </a:p>
        </p:txBody>
      </p:sp>
      <p:sp>
        <p:nvSpPr>
          <p:cNvPr id="22" name="Subtitle 21"/>
          <p:cNvSpPr>
            <a:spLocks noGrp="1"/>
          </p:cNvSpPr>
          <p:nvPr>
            <p:ph type="subTitle" idx="1"/>
          </p:nvPr>
        </p:nvSpPr>
        <p:spPr>
          <a:xfrm>
            <a:off x="1432560" y="1850064"/>
            <a:ext cx="7406640" cy="1752600"/>
          </a:xfrm>
        </p:spPr>
        <p:txBody>
          <a:bodyPr tIns="0"/>
          <a:lstStyle>
            <a:lvl1pPr marL="27432" indent="0" algn="l">
              <a:buNone/>
              <a:defRPr sz="2600">
                <a:solidFill>
                  <a:schemeClr val="tx2">
                    <a:shade val="30000"/>
                    <a:satMod val="150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7" name="Date Placeholder 6"/>
          <p:cNvSpPr>
            <a:spLocks noGrp="1"/>
          </p:cNvSpPr>
          <p:nvPr>
            <p:ph type="dt" sz="half" idx="10"/>
          </p:nvPr>
        </p:nvSpPr>
        <p:spPr/>
        <p:txBody>
          <a:bodyPr/>
          <a:lstStyle/>
          <a:p>
            <a:fld id="{5B41DB04-EE36-4F68-BBC0-3565F8282254}" type="datetimeFigureOut">
              <a:rPr lang="en-US" smtClean="0"/>
              <a:t>10/19/2020</a:t>
            </a:fld>
            <a:endParaRPr lang="en-US"/>
          </a:p>
        </p:txBody>
      </p:sp>
      <p:sp>
        <p:nvSpPr>
          <p:cNvPr id="20" name="Footer Placeholder 19"/>
          <p:cNvSpPr>
            <a:spLocks noGrp="1"/>
          </p:cNvSpPr>
          <p:nvPr>
            <p:ph type="ftr" sz="quarter" idx="11"/>
          </p:nvPr>
        </p:nvSpPr>
        <p:spPr/>
        <p:txBody>
          <a:bodyPr/>
          <a:lstStyle/>
          <a:p>
            <a:endParaRPr lang="en-US"/>
          </a:p>
        </p:txBody>
      </p:sp>
      <p:sp>
        <p:nvSpPr>
          <p:cNvPr id="10" name="Slide Number Placeholder 9"/>
          <p:cNvSpPr>
            <a:spLocks noGrp="1"/>
          </p:cNvSpPr>
          <p:nvPr>
            <p:ph type="sldNum" sz="quarter" idx="12"/>
          </p:nvPr>
        </p:nvSpPr>
        <p:spPr/>
        <p:txBody>
          <a:bodyPr/>
          <a:lstStyle/>
          <a:p>
            <a:fld id="{D31E002E-455A-4DDA-BF04-C472005EB725}" type="slidenum">
              <a:rPr lang="en-US" smtClean="0"/>
              <a:t>‹#›</a:t>
            </a:fld>
            <a:endParaRPr lang="en-US"/>
          </a:p>
        </p:txBody>
      </p:sp>
      <p:sp>
        <p:nvSpPr>
          <p:cNvPr id="8" name="Oval 7"/>
          <p:cNvSpPr/>
          <p:nvPr/>
        </p:nvSpPr>
        <p:spPr>
          <a:xfrm>
            <a:off x="921433" y="1413802"/>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1157176" y="1345016"/>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B41DB04-EE36-4F68-BBC0-3565F8282254}"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E002E-455A-4DDA-BF04-C472005EB725}"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274639"/>
            <a:ext cx="182880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1143000" y="274640"/>
            <a:ext cx="55626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B41DB04-EE36-4F68-BBC0-3565F8282254}"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E002E-455A-4DDA-BF04-C472005EB725}"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5B41DB04-EE36-4F68-BBC0-3565F8282254}"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E002E-455A-4DDA-BF04-C472005EB725}"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2282890" y="-54"/>
            <a:ext cx="6858000"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2578392" y="2600325"/>
            <a:ext cx="6400800" cy="2286000"/>
          </a:xfrm>
        </p:spPr>
        <p:txBody>
          <a:bodyPr anchor="t"/>
          <a:lstStyle>
            <a:lvl1pPr algn="l">
              <a:lnSpc>
                <a:spcPts val="4500"/>
              </a:lnSpc>
              <a:buNone/>
              <a:defRPr sz="4000" b="1" cap="all"/>
            </a:lvl1pPr>
            <a:extLst/>
          </a:lstStyle>
          <a:p>
            <a:r>
              <a:rPr kumimoji="0" lang="en-US"/>
              <a:t>Click to edit Master title style</a:t>
            </a:r>
          </a:p>
        </p:txBody>
      </p:sp>
      <p:sp>
        <p:nvSpPr>
          <p:cNvPr id="3" name="Text Placeholder 2"/>
          <p:cNvSpPr>
            <a:spLocks noGrp="1"/>
          </p:cNvSpPr>
          <p:nvPr>
            <p:ph type="body" idx="1"/>
          </p:nvPr>
        </p:nvSpPr>
        <p:spPr>
          <a:xfrm>
            <a:off x="2578392" y="1066800"/>
            <a:ext cx="6400800" cy="1509712"/>
          </a:xfrm>
        </p:spPr>
        <p:txBody>
          <a:bodyPr anchor="b"/>
          <a:lstStyle>
            <a:lvl1pPr marL="18288" indent="0">
              <a:lnSpc>
                <a:spcPts val="2300"/>
              </a:lnSpc>
              <a:spcBef>
                <a:spcPts val="0"/>
              </a:spcBef>
              <a:buNone/>
              <a:defRPr sz="2000">
                <a:solidFill>
                  <a:schemeClr val="tx2">
                    <a:shade val="30000"/>
                    <a:satMod val="150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p:txBody>
          <a:bodyPr/>
          <a:lstStyle/>
          <a:p>
            <a:fld id="{5B41DB04-EE36-4F68-BBC0-3565F8282254}" type="datetimeFigureOut">
              <a:rPr lang="en-US" smtClean="0"/>
              <a:t>10/19/2020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31E002E-455A-4DDA-BF04-C472005EB725}" type="slidenum">
              <a:rPr lang="en-US" smtClean="0"/>
              <a:t>‹#›</a:t>
            </a:fld>
            <a:endParaRPr lang="en-US"/>
          </a:p>
        </p:txBody>
      </p:sp>
      <p:sp>
        <p:nvSpPr>
          <p:cNvPr id="10" name="Rectangle 9"/>
          <p:cNvSpPr/>
          <p:nvPr/>
        </p:nvSpPr>
        <p:spPr bwMode="invGray">
          <a:xfrm>
            <a:off x="2286000" y="0"/>
            <a:ext cx="76200"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2172321" y="2814656"/>
            <a:ext cx="210312" cy="210312"/>
          </a:xfrm>
          <a:prstGeom prst="ellipse">
            <a:avLst/>
          </a:prstGeom>
          <a:gradFill rotWithShape="1">
            <a:gsLst>
              <a:gs pos="0">
                <a:schemeClr val="accent1">
                  <a:tint val="20000"/>
                  <a:satMod val="450000"/>
                  <a:alpha val="95000"/>
                </a:schemeClr>
              </a:gs>
              <a:gs pos="50000">
                <a:schemeClr val="accent1">
                  <a:tint val="38000"/>
                  <a:satMod val="250000"/>
                  <a:alpha val="90000"/>
                </a:schemeClr>
              </a:gs>
              <a:gs pos="95000">
                <a:schemeClr val="accent1">
                  <a:tint val="75000"/>
                  <a:satMod val="255000"/>
                  <a:alpha val="88000"/>
                </a:schemeClr>
              </a:gs>
              <a:gs pos="100000">
                <a:schemeClr val="accent1">
                  <a:tint val="100000"/>
                  <a:shade val="90000"/>
                  <a:satMod val="255000"/>
                  <a:alpha val="85000"/>
                </a:schemeClr>
              </a:gs>
            </a:gsLst>
            <a:path path="circle">
              <a:fillToRect l="25000" t="12500" r="75000" b="87500"/>
            </a:path>
          </a:gradFill>
          <a:ln w="2000" cap="rnd" cmpd="sng" algn="ctr">
            <a:solidFill>
              <a:schemeClr val="accent1">
                <a:shade val="90000"/>
                <a:satMod val="110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
        <p:nvSpPr>
          <p:cNvPr id="9" name="Oval 8"/>
          <p:cNvSpPr/>
          <p:nvPr/>
        </p:nvSpPr>
        <p:spPr>
          <a:xfrm>
            <a:off x="2408064" y="2745870"/>
            <a:ext cx="64008" cy="64008"/>
          </a:xfrm>
          <a:prstGeom prst="ellipse">
            <a:avLst/>
          </a:prstGeom>
          <a:noFill/>
          <a:ln w="12700" cap="rnd" cmpd="sng" algn="ctr">
            <a:solidFill>
              <a:schemeClr val="accent1">
                <a:shade val="75000"/>
                <a:alpha val="60000"/>
              </a:schemeClr>
            </a:solidFill>
            <a:prstDash val="solid"/>
          </a:ln>
          <a:effectLst/>
        </p:spPr>
        <p:style>
          <a:lnRef idx="1">
            <a:schemeClr val="accent1"/>
          </a:lnRef>
          <a:fillRef idx="2">
            <a:schemeClr val="accent1"/>
          </a:fillRef>
          <a:effectRef idx="1">
            <a:schemeClr val="accent1"/>
          </a:effectRef>
          <a:fontRef idx="minor">
            <a:schemeClr val="dk1"/>
          </a:fontRef>
        </p:style>
        <p:txBody>
          <a:bodyPr anchor="ctr"/>
          <a:lstStyle/>
          <a:p>
            <a:pPr algn="ctr" eaLnBrk="1" latinLnBrk="0" hangingPunct="1"/>
            <a:endParaRPr kumimoji="0"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lstStyle/>
          <a:p>
            <a:r>
              <a:rPr kumimoji="0" lang="en-US"/>
              <a:t>Click to edit Master title style</a:t>
            </a:r>
          </a:p>
        </p:txBody>
      </p:sp>
      <p:sp>
        <p:nvSpPr>
          <p:cNvPr id="3" name="Content Placeholder 2"/>
          <p:cNvSpPr>
            <a:spLocks noGrp="1"/>
          </p:cNvSpPr>
          <p:nvPr>
            <p:ph sz="half" idx="1"/>
          </p:nvPr>
        </p:nvSpPr>
        <p:spPr>
          <a:xfrm>
            <a:off x="143560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5276088" y="1524000"/>
            <a:ext cx="3657600" cy="4663440"/>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B41DB04-EE36-4F68-BBC0-3565F8282254}"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E002E-455A-4DDA-BF04-C472005EB725}"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5160336"/>
            <a:ext cx="8229600" cy="1143000"/>
          </a:xfrm>
        </p:spPr>
        <p:txBody>
          <a:bodyPr anchor="ctr"/>
          <a:lstStyle>
            <a:lvl1pPr algn="ctr">
              <a:defRPr sz="4500" b="1" cap="none" baseline="0"/>
            </a:lvl1pPr>
            <a:extLst/>
          </a:lstStyle>
          <a:p>
            <a:r>
              <a:rPr kumimoji="0" lang="en-US"/>
              <a:t>Click to edit Master title style</a:t>
            </a:r>
          </a:p>
        </p:txBody>
      </p:sp>
      <p:sp>
        <p:nvSpPr>
          <p:cNvPr id="3" name="Text Placeholder 2"/>
          <p:cNvSpPr>
            <a:spLocks noGrp="1"/>
          </p:cNvSpPr>
          <p:nvPr>
            <p:ph type="body" idx="1"/>
          </p:nvPr>
        </p:nvSpPr>
        <p:spPr>
          <a:xfrm>
            <a:off x="45720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663440" y="328278"/>
            <a:ext cx="4023360" cy="640080"/>
          </a:xfrm>
          <a:solidFill>
            <a:schemeClr val="bg1"/>
          </a:solidFill>
          <a:ln w="10795">
            <a:solidFill>
              <a:schemeClr val="bg1"/>
            </a:solidFill>
            <a:miter lim="800000"/>
          </a:ln>
        </p:spPr>
        <p:txBody>
          <a:bodyPr anchor="ctr"/>
          <a:lstStyle>
            <a:lvl1pPr marL="64008" indent="0" algn="l">
              <a:lnSpc>
                <a:spcPct val="100000"/>
              </a:lnSpc>
              <a:spcBef>
                <a:spcPts val="100"/>
              </a:spcBef>
              <a:buNone/>
              <a:defRPr sz="1900" b="0">
                <a:solidFill>
                  <a:schemeClr val="tx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663440" y="969336"/>
            <a:ext cx="4023360" cy="4114800"/>
          </a:xfrm>
          <a:ln w="10795">
            <a:solidFill>
              <a:schemeClr val="bg1"/>
            </a:solidFill>
            <a:prstDash val="dash"/>
            <a:miter lim="800000"/>
          </a:ln>
        </p:spPr>
        <p:txBody>
          <a:bodyPr/>
          <a:lstStyle>
            <a:lvl1pPr marL="393192" indent="-274320">
              <a:lnSpc>
                <a:spcPct val="100000"/>
              </a:lnSpc>
              <a:spcBef>
                <a:spcPts val="700"/>
              </a:spcBef>
              <a:defRPr sz="2400"/>
            </a:lvl1pPr>
            <a:lvl2pPr>
              <a:lnSpc>
                <a:spcPct val="100000"/>
              </a:lnSpc>
              <a:spcBef>
                <a:spcPts val="700"/>
              </a:spcBef>
              <a:defRPr sz="2000"/>
            </a:lvl2pPr>
            <a:lvl3pPr>
              <a:lnSpc>
                <a:spcPct val="100000"/>
              </a:lnSpc>
              <a:spcBef>
                <a:spcPts val="700"/>
              </a:spcBef>
              <a:defRPr sz="1800"/>
            </a:lvl3pPr>
            <a:lvl4pPr>
              <a:lnSpc>
                <a:spcPct val="100000"/>
              </a:lnSpc>
              <a:spcBef>
                <a:spcPts val="700"/>
              </a:spcBef>
              <a:defRPr sz="1600"/>
            </a:lvl4pPr>
            <a:lvl5pPr>
              <a:lnSpc>
                <a:spcPct val="100000"/>
              </a:lnSpc>
              <a:spcBef>
                <a:spcPts val="700"/>
              </a:spcBef>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5B41DB04-EE36-4F68-BBC0-3565F8282254}" type="datetimeFigureOut">
              <a:rPr lang="en-US" smtClean="0"/>
              <a:t>10/19/2020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31E002E-455A-4DDA-BF04-C472005EB725}"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435608" y="274320"/>
            <a:ext cx="7498080" cy="1143000"/>
          </a:xfrm>
        </p:spPr>
        <p:txBody>
          <a:bodyPr anchor="ctr"/>
          <a:lstStyle/>
          <a:p>
            <a:r>
              <a:rPr kumimoji="0" lang="en-US"/>
              <a:t>Click to edit Master title style</a:t>
            </a:r>
          </a:p>
        </p:txBody>
      </p:sp>
      <p:sp>
        <p:nvSpPr>
          <p:cNvPr id="3" name="Date Placeholder 2"/>
          <p:cNvSpPr>
            <a:spLocks noGrp="1"/>
          </p:cNvSpPr>
          <p:nvPr>
            <p:ph type="dt" sz="half" idx="10"/>
          </p:nvPr>
        </p:nvSpPr>
        <p:spPr/>
        <p:txBody>
          <a:bodyPr/>
          <a:lstStyle/>
          <a:p>
            <a:fld id="{5B41DB04-EE36-4F68-BBC0-3565F8282254}" type="datetimeFigureOut">
              <a:rPr lang="en-US" smtClean="0"/>
              <a:t>10/19/2020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31E002E-455A-4DDA-BF04-C472005EB725}"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1014984" y="0"/>
            <a:ext cx="8129016" cy="6858000"/>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Date Placeholder 1"/>
          <p:cNvSpPr>
            <a:spLocks noGrp="1"/>
          </p:cNvSpPr>
          <p:nvPr>
            <p:ph type="dt" sz="half" idx="10"/>
          </p:nvPr>
        </p:nvSpPr>
        <p:spPr/>
        <p:txBody>
          <a:bodyPr/>
          <a:lstStyle/>
          <a:p>
            <a:fld id="{5B41DB04-EE36-4F68-BBC0-3565F8282254}" type="datetimeFigureOut">
              <a:rPr lang="en-US" smtClean="0"/>
              <a:t>10/19/2020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31E002E-455A-4DDA-BF04-C472005EB725}" type="slidenum">
              <a:rPr lang="en-US" smtClean="0"/>
              <a:t>‹#›</a:t>
            </a:fld>
            <a:endParaRPr lang="en-US"/>
          </a:p>
        </p:txBody>
      </p:sp>
      <p:sp>
        <p:nvSpPr>
          <p:cNvPr id="6" name="Rectangle 5"/>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16778"/>
            <a:ext cx="3810000" cy="1162050"/>
          </a:xfrm>
          <a:ln>
            <a:noFill/>
          </a:ln>
        </p:spPr>
        <p:txBody>
          <a:bodyPr anchor="b"/>
          <a:lstStyle>
            <a:lvl1pPr algn="l">
              <a:lnSpc>
                <a:spcPts val="2000"/>
              </a:lnSpc>
              <a:buNone/>
              <a:defRPr sz="2200" b="1" cap="all" baseline="0"/>
            </a:lvl1pPr>
            <a:extLst/>
          </a:lstStyle>
          <a:p>
            <a:r>
              <a:rPr kumimoji="0" lang="en-US"/>
              <a:t>Click to edit Master title style</a:t>
            </a:r>
          </a:p>
        </p:txBody>
      </p:sp>
      <p:sp>
        <p:nvSpPr>
          <p:cNvPr id="3" name="Text Placeholder 2"/>
          <p:cNvSpPr>
            <a:spLocks noGrp="1"/>
          </p:cNvSpPr>
          <p:nvPr>
            <p:ph type="body" idx="2"/>
          </p:nvPr>
        </p:nvSpPr>
        <p:spPr>
          <a:xfrm>
            <a:off x="457200" y="1406964"/>
            <a:ext cx="3810000" cy="698500"/>
          </a:xfrm>
        </p:spPr>
        <p:txBody>
          <a:bodyPr/>
          <a:lstStyle>
            <a:lvl1pPr marL="45720" indent="0">
              <a:lnSpc>
                <a:spcPct val="100000"/>
              </a:lnSpc>
              <a:spcBef>
                <a:spcPts val="0"/>
              </a:spcBef>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8153400" cy="3992563"/>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5B41DB04-EE36-4F68-BBC0-3565F8282254}"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E002E-455A-4DDA-BF04-C472005EB725}"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886896" y="1066800"/>
            <a:ext cx="2743200" cy="1981200"/>
          </a:xfrm>
        </p:spPr>
        <p:txBody>
          <a:bodyPr anchor="b">
            <a:noAutofit/>
          </a:bodyPr>
          <a:lstStyle>
            <a:lvl1pPr algn="l">
              <a:buNone/>
              <a:defRPr sz="2100" b="1">
                <a:effectLst/>
              </a:defRPr>
            </a:lvl1pPr>
            <a:extLst/>
          </a:lstStyle>
          <a:p>
            <a:r>
              <a:rPr kumimoji="0" lang="en-US"/>
              <a:t>Click to edit Master title style</a:t>
            </a:r>
          </a:p>
        </p:txBody>
      </p:sp>
      <p:sp>
        <p:nvSpPr>
          <p:cNvPr id="5" name="Date Placeholder 4"/>
          <p:cNvSpPr>
            <a:spLocks noGrp="1"/>
          </p:cNvSpPr>
          <p:nvPr>
            <p:ph type="dt" sz="half" idx="10"/>
          </p:nvPr>
        </p:nvSpPr>
        <p:spPr/>
        <p:txBody>
          <a:bodyPr/>
          <a:lstStyle/>
          <a:p>
            <a:fld id="{5B41DB04-EE36-4F68-BBC0-3565F8282254}" type="datetimeFigureOut">
              <a:rPr lang="en-US" smtClean="0"/>
              <a:t>10/19/2020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31E002E-455A-4DDA-BF04-C472005EB725}" type="slidenum">
              <a:rPr lang="en-US" smtClean="0"/>
              <a:t>‹#›</a:t>
            </a:fld>
            <a:endParaRPr lang="en-US"/>
          </a:p>
        </p:txBody>
      </p:sp>
      <p:sp>
        <p:nvSpPr>
          <p:cNvPr id="8" name="Rectangle 7"/>
          <p:cNvSpPr/>
          <p:nvPr/>
        </p:nvSpPr>
        <p:spPr>
          <a:xfrm>
            <a:off x="762000" y="1066800"/>
            <a:ext cx="4572000" cy="4572000"/>
          </a:xfrm>
          <a:prstGeom prst="rect">
            <a:avLst/>
          </a:prstGeom>
          <a:solidFill>
            <a:srgbClr val="FFFFFF"/>
          </a:solidFill>
          <a:ln w="88900" cap="sq">
            <a:solidFill>
              <a:srgbClr val="FFFFFF"/>
            </a:solidFill>
            <a:miter lim="800000"/>
          </a:ln>
          <a:effectLst>
            <a:outerShdw blurRad="55500" dist="18500" dir="5400000" algn="tl" rotWithShape="0">
              <a:srgbClr val="000000">
                <a:alpha val="35000"/>
              </a:srgbClr>
            </a:outerShdw>
          </a:effectLst>
          <a:scene3d>
            <a:camera prst="orthographicFront"/>
            <a:lightRig rig="twoPt" dir="t">
              <a:rot lat="0" lon="0" rev="7200000"/>
            </a:lightRig>
          </a:scene3d>
          <a:sp3d contourW="635">
            <a:bevelT w="25400" h="19050"/>
            <a:contourClr>
              <a:srgbClr val="969696"/>
            </a:contourClr>
          </a:sp3d>
        </p:spPr>
        <p:txBody>
          <a:bodyPr lIns="91440" tIns="274320" rtlCol="0" anchor="t">
            <a:normAutofit/>
          </a:bodyPr>
          <a:lstStyle/>
          <a:p>
            <a:pPr marL="0" indent="-283464" algn="l" rtl="0" eaLnBrk="1" latinLnBrk="0" hangingPunct="1">
              <a:lnSpc>
                <a:spcPts val="3000"/>
              </a:lnSpc>
              <a:spcBef>
                <a:spcPts val="600"/>
              </a:spcBef>
              <a:buClr>
                <a:schemeClr val="accent1"/>
              </a:buClr>
              <a:buSzPct val="80000"/>
              <a:buFont typeface="Wingdings 2"/>
              <a:buNone/>
            </a:pPr>
            <a:endParaRPr kumimoji="0" lang="en-US" sz="3200" kern="1200">
              <a:solidFill>
                <a:schemeClr val="tx1"/>
              </a:solidFill>
              <a:latin typeface="+mn-lt"/>
              <a:ea typeface="+mn-ea"/>
              <a:cs typeface="+mn-cs"/>
            </a:endParaRPr>
          </a:p>
        </p:txBody>
      </p:sp>
      <p:sp>
        <p:nvSpPr>
          <p:cNvPr id="3" name="Picture Placeholder 2"/>
          <p:cNvSpPr>
            <a:spLocks noGrp="1"/>
          </p:cNvSpPr>
          <p:nvPr>
            <p:ph type="pic" idx="1"/>
          </p:nvPr>
        </p:nvSpPr>
        <p:spPr>
          <a:xfrm>
            <a:off x="838200" y="1143003"/>
            <a:ext cx="4419600" cy="3514531"/>
          </a:xfrm>
          <a:prstGeom prst="roundRect">
            <a:avLst>
              <a:gd name="adj" fmla="val 783"/>
            </a:avLst>
          </a:prstGeom>
          <a:solidFill>
            <a:schemeClr val="bg2"/>
          </a:solidFill>
          <a:ln w="127000">
            <a:noFill/>
            <a:miter lim="800000"/>
          </a:ln>
          <a:effectLst/>
        </p:spPr>
        <p:txBody>
          <a:bodyPr lIns="91440" tIns="274320" anchor="t"/>
          <a:lstStyle>
            <a:lvl1pPr indent="0">
              <a:buNone/>
              <a:defRPr sz="3200"/>
            </a:lvl1pPr>
            <a:extLst/>
          </a:lstStyle>
          <a:p>
            <a:pPr marL="0" algn="l" eaLnBrk="1" latinLnBrk="0" hangingPunct="1"/>
            <a:r>
              <a:rPr kumimoji="0" lang="en-US"/>
              <a:t>Click icon to add picture</a:t>
            </a:r>
            <a:endParaRPr kumimoji="0" lang="en-US" dirty="0"/>
          </a:p>
        </p:txBody>
      </p:sp>
      <p:sp>
        <p:nvSpPr>
          <p:cNvPr id="9" name="Flowchart: Process 8"/>
          <p:cNvSpPr/>
          <p:nvPr/>
        </p:nvSpPr>
        <p:spPr>
          <a:xfrm rot="19468671">
            <a:off x="396725" y="954341"/>
            <a:ext cx="685800"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shade val="90000"/>
                <a:satMod val="200000"/>
                <a:alpha val="4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Flowchart: Process 9"/>
          <p:cNvSpPr/>
          <p:nvPr/>
        </p:nvSpPr>
        <p:spPr>
          <a:xfrm rot="2103354" flipH="1">
            <a:off x="5003667" y="936786"/>
            <a:ext cx="649224" cy="204310"/>
          </a:xfrm>
          <a:prstGeom prst="flowChartProcess">
            <a:avLst/>
          </a:prstGeom>
          <a:solidFill>
            <a:srgbClr val="FBFBFB">
              <a:alpha val="45098"/>
            </a:srgbClr>
          </a:solidFill>
          <a:ln w="6350" cap="rnd" cmpd="sng" algn="ctr">
            <a:solidFill>
              <a:srgbClr val="FFFFFF">
                <a:alpha val="100000"/>
              </a:srgbClr>
            </a:solidFill>
            <a:prstDash val="solid"/>
          </a:ln>
          <a:effectLst>
            <a:outerShdw blurRad="25400" dist="25400" dir="3300000" sx="96000" sy="96000" algn="tl" rotWithShape="0">
              <a:schemeClr val="bg2">
                <a:alpha val="20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4" name="Text Placeholder 3"/>
          <p:cNvSpPr>
            <a:spLocks noGrp="1"/>
          </p:cNvSpPr>
          <p:nvPr>
            <p:ph type="body" sz="half" idx="2"/>
          </p:nvPr>
        </p:nvSpPr>
        <p:spPr>
          <a:xfrm>
            <a:off x="838200" y="4800600"/>
            <a:ext cx="4419600" cy="762000"/>
          </a:xfrm>
        </p:spPr>
        <p:txBody>
          <a:bodyPr anchor="ctr"/>
          <a:lstStyle>
            <a:lvl1pPr marL="0" indent="0" algn="l">
              <a:lnSpc>
                <a:spcPts val="1600"/>
              </a:lnSpc>
              <a:spcBef>
                <a:spcPts val="0"/>
              </a:spcBef>
              <a:buNone/>
              <a:defRPr sz="1400">
                <a:solidFill>
                  <a:srgbClr val="777777"/>
                </a:solidFill>
              </a:defRPr>
            </a:lvl1pPr>
            <a:lvl2pPr>
              <a:defRPr sz="1200"/>
            </a:lvl2pPr>
            <a:lvl3pPr>
              <a:defRPr sz="1000"/>
            </a:lvl3pPr>
            <a:lvl4pPr>
              <a:defRPr sz="900"/>
            </a:lvl4pPr>
            <a:lvl5pPr>
              <a:defRPr sz="900"/>
            </a:lvl5pPr>
            <a:extLst/>
          </a:lstStyle>
          <a:p>
            <a:pPr lvl="0" eaLnBrk="1" latinLnBrk="0" hangingPunct="1"/>
            <a:r>
              <a:rPr kumimoji="0" lang="en-US"/>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Pie 6"/>
          <p:cNvSpPr/>
          <p:nvPr/>
        </p:nvSpPr>
        <p:spPr>
          <a:xfrm>
            <a:off x="-815927" y="-815922"/>
            <a:ext cx="1638887" cy="1638887"/>
          </a:xfrm>
          <a:prstGeom prst="pie">
            <a:avLst>
              <a:gd name="adj1" fmla="val 0"/>
              <a:gd name="adj2" fmla="val 5402120"/>
            </a:avLst>
          </a:prstGeom>
          <a:solidFill>
            <a:schemeClr val="bg2">
              <a:tint val="18000"/>
              <a:satMod val="220000"/>
              <a:alpha val="33000"/>
            </a:schemeClr>
          </a:solidFill>
          <a:ln w="3175" cap="rnd" cmpd="sng" algn="ctr">
            <a:solidFill>
              <a:schemeClr val="bg2">
                <a:shade val="70000"/>
                <a:satMod val="200000"/>
                <a:alpha val="100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val 7"/>
          <p:cNvSpPr/>
          <p:nvPr/>
        </p:nvSpPr>
        <p:spPr>
          <a:xfrm>
            <a:off x="168816" y="21102"/>
            <a:ext cx="1702191" cy="1702191"/>
          </a:xfrm>
          <a:prstGeom prst="ellipse">
            <a:avLst/>
          </a:prstGeom>
          <a:noFill/>
          <a:ln w="27305" cap="rnd" cmpd="sng" algn="ctr">
            <a:solidFill>
              <a:schemeClr val="bg2">
                <a:tint val="45000"/>
                <a:satMod val="325000"/>
                <a:alpha val="100000"/>
              </a:schemeClr>
            </a:solidFill>
            <a:prstDash val="solid"/>
          </a:ln>
          <a:effectLst>
            <a:outerShdw blurRad="25400" dist="25400" dir="5400000" algn="tl" rotWithShape="0">
              <a:schemeClr val="bg2">
                <a:shade val="50000"/>
                <a:satMod val="150000"/>
                <a:alpha val="8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Donut 10"/>
          <p:cNvSpPr/>
          <p:nvPr/>
        </p:nvSpPr>
        <p:spPr>
          <a:xfrm rot="2315675">
            <a:off x="182881" y="1055077"/>
            <a:ext cx="1125717" cy="1102624"/>
          </a:xfrm>
          <a:prstGeom prst="donut">
            <a:avLst>
              <a:gd name="adj" fmla="val 11833"/>
            </a:avLst>
          </a:prstGeom>
          <a:gradFill rotWithShape="1">
            <a:gsLst>
              <a:gs pos="0">
                <a:schemeClr val="bg2">
                  <a:tint val="10000"/>
                  <a:shade val="99000"/>
                  <a:satMod val="355000"/>
                  <a:alpha val="70000"/>
                </a:schemeClr>
              </a:gs>
              <a:gs pos="70000">
                <a:schemeClr val="bg2">
                  <a:tint val="6000"/>
                  <a:shade val="100000"/>
                  <a:satMod val="400000"/>
                  <a:alpha val="55000"/>
                </a:schemeClr>
              </a:gs>
              <a:gs pos="100000">
                <a:schemeClr val="bg2">
                  <a:tint val="100000"/>
                  <a:shade val="75000"/>
                  <a:satMod val="370000"/>
                  <a:alpha val="60000"/>
                </a:schemeClr>
              </a:gs>
            </a:gsLst>
            <a:path path="circle">
              <a:fillToRect l="-407500" t="-50000" r="507500" b="150000"/>
            </a:path>
          </a:gradFill>
          <a:ln w="7350" cap="rnd" cmpd="sng" algn="ctr">
            <a:solidFill>
              <a:schemeClr val="bg2">
                <a:shade val="60000"/>
                <a:satMod val="220000"/>
                <a:alpha val="100000"/>
              </a:schemeClr>
            </a:solidFill>
            <a:prstDash val="solid"/>
          </a:ln>
          <a:effectLst>
            <a:outerShdw blurRad="12700" dist="15000" dir="4500000" algn="tl" rotWithShape="0">
              <a:schemeClr val="bg2">
                <a:shade val="10000"/>
                <a:satMod val="200000"/>
                <a:alpha val="3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Rectangle 11"/>
          <p:cNvSpPr/>
          <p:nvPr/>
        </p:nvSpPr>
        <p:spPr>
          <a:xfrm>
            <a:off x="1012873" y="-54"/>
            <a:ext cx="8131127" cy="6858054"/>
          </a:xfrm>
          <a:prstGeom prst="rect">
            <a:avLst/>
          </a:prstGeom>
          <a:solidFill>
            <a:schemeClr val="bg1"/>
          </a:solidFill>
          <a:ln w="254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5" name="Title Placeholder 4"/>
          <p:cNvSpPr>
            <a:spLocks noGrp="1"/>
          </p:cNvSpPr>
          <p:nvPr>
            <p:ph type="title"/>
          </p:nvPr>
        </p:nvSpPr>
        <p:spPr>
          <a:xfrm>
            <a:off x="1435608" y="274638"/>
            <a:ext cx="7498080" cy="1143000"/>
          </a:xfrm>
          <a:prstGeom prst="rect">
            <a:avLst/>
          </a:prstGeom>
        </p:spPr>
        <p:txBody>
          <a:bodyPr anchor="ctr">
            <a:normAutofit/>
          </a:bodyPr>
          <a:lstStyle/>
          <a:p>
            <a:r>
              <a:rPr kumimoji="0" lang="en-US"/>
              <a:t>Click to edit Master title style</a:t>
            </a:r>
          </a:p>
        </p:txBody>
      </p:sp>
      <p:sp>
        <p:nvSpPr>
          <p:cNvPr id="9" name="Text Placeholder 8"/>
          <p:cNvSpPr>
            <a:spLocks noGrp="1"/>
          </p:cNvSpPr>
          <p:nvPr>
            <p:ph type="body" idx="1"/>
          </p:nvPr>
        </p:nvSpPr>
        <p:spPr>
          <a:xfrm>
            <a:off x="1435608" y="1447800"/>
            <a:ext cx="7498080" cy="4800600"/>
          </a:xfrm>
          <a:prstGeom prst="rect">
            <a:avLst/>
          </a:prstGeom>
        </p:spPr>
        <p:txBody>
          <a:bodyPr>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4" name="Date Placeholder 23"/>
          <p:cNvSpPr>
            <a:spLocks noGrp="1"/>
          </p:cNvSpPr>
          <p:nvPr>
            <p:ph type="dt" sz="half" idx="2"/>
          </p:nvPr>
        </p:nvSpPr>
        <p:spPr>
          <a:xfrm>
            <a:off x="3581400" y="6305550"/>
            <a:ext cx="2133600" cy="476250"/>
          </a:xfrm>
          <a:prstGeom prst="rect">
            <a:avLst/>
          </a:prstGeom>
        </p:spPr>
        <p:txBody>
          <a:bodyPr anchor="b"/>
          <a:lstStyle>
            <a:lvl1pPr algn="r" eaLnBrk="1" latinLnBrk="0" hangingPunct="1">
              <a:defRPr kumimoji="0" sz="1200">
                <a:solidFill>
                  <a:schemeClr val="bg2">
                    <a:shade val="50000"/>
                    <a:satMod val="200000"/>
                  </a:schemeClr>
                </a:solidFill>
              </a:defRPr>
            </a:lvl1pPr>
            <a:extLst/>
          </a:lstStyle>
          <a:p>
            <a:fld id="{5B41DB04-EE36-4F68-BBC0-3565F8282254}" type="datetimeFigureOut">
              <a:rPr lang="en-US" smtClean="0"/>
              <a:t>10/19/2020</a:t>
            </a:fld>
            <a:endParaRPr lang="en-US"/>
          </a:p>
        </p:txBody>
      </p:sp>
      <p:sp>
        <p:nvSpPr>
          <p:cNvPr id="10" name="Footer Placeholder 9"/>
          <p:cNvSpPr>
            <a:spLocks noGrp="1"/>
          </p:cNvSpPr>
          <p:nvPr>
            <p:ph type="ftr" sz="quarter" idx="3"/>
          </p:nvPr>
        </p:nvSpPr>
        <p:spPr>
          <a:xfrm>
            <a:off x="5715000" y="6305550"/>
            <a:ext cx="2895600" cy="476250"/>
          </a:xfrm>
          <a:prstGeom prst="rect">
            <a:avLst/>
          </a:prstGeom>
        </p:spPr>
        <p:txBody>
          <a:bodyPr anchor="b"/>
          <a:lstStyle>
            <a:lvl1pPr eaLnBrk="1" latinLnBrk="0" hangingPunct="1">
              <a:defRPr kumimoji="0" sz="1200">
                <a:solidFill>
                  <a:schemeClr val="bg2">
                    <a:shade val="50000"/>
                    <a:satMod val="200000"/>
                  </a:schemeClr>
                </a:solidFill>
                <a:effectLst/>
              </a:defRPr>
            </a:lvl1pPr>
            <a:extLst/>
          </a:lstStyle>
          <a:p>
            <a:endParaRPr lang="en-US"/>
          </a:p>
        </p:txBody>
      </p:sp>
      <p:sp>
        <p:nvSpPr>
          <p:cNvPr id="22" name="Slide Number Placeholder 21"/>
          <p:cNvSpPr>
            <a:spLocks noGrp="1"/>
          </p:cNvSpPr>
          <p:nvPr>
            <p:ph type="sldNum" sz="quarter" idx="4"/>
          </p:nvPr>
        </p:nvSpPr>
        <p:spPr>
          <a:xfrm>
            <a:off x="8613648" y="6305550"/>
            <a:ext cx="457200" cy="476250"/>
          </a:xfrm>
          <a:prstGeom prst="rect">
            <a:avLst/>
          </a:prstGeom>
        </p:spPr>
        <p:txBody>
          <a:bodyPr anchor="b"/>
          <a:lstStyle>
            <a:lvl1pPr algn="ctr" eaLnBrk="1" latinLnBrk="0" hangingPunct="1">
              <a:defRPr kumimoji="0" sz="1200">
                <a:solidFill>
                  <a:schemeClr val="bg2">
                    <a:shade val="50000"/>
                    <a:satMod val="200000"/>
                  </a:schemeClr>
                </a:solidFill>
                <a:effectLst/>
              </a:defRPr>
            </a:lvl1pPr>
            <a:extLst/>
          </a:lstStyle>
          <a:p>
            <a:fld id="{D31E002E-455A-4DDA-BF04-C472005EB725}" type="slidenum">
              <a:rPr lang="en-US" smtClean="0"/>
              <a:t>‹#›</a:t>
            </a:fld>
            <a:endParaRPr lang="en-US"/>
          </a:p>
        </p:txBody>
      </p:sp>
      <p:sp>
        <p:nvSpPr>
          <p:cNvPr id="15" name="Rectangle 14"/>
          <p:cNvSpPr/>
          <p:nvPr/>
        </p:nvSpPr>
        <p:spPr bwMode="invGray">
          <a:xfrm>
            <a:off x="1014984" y="-54"/>
            <a:ext cx="73152" cy="6858054"/>
          </a:xfrm>
          <a:prstGeom prst="rect">
            <a:avLst/>
          </a:prstGeom>
          <a:solidFill>
            <a:schemeClr val="bg1"/>
          </a:solidFill>
          <a:ln w="25400" cap="rnd" cmpd="sng" algn="ctr">
            <a:noFill/>
            <a:prstDash val="solid"/>
          </a:ln>
          <a:effectLst>
            <a:outerShdw blurRad="38550" dist="38000" dir="10800000" algn="tl" rotWithShape="0">
              <a:schemeClr val="bg2">
                <a:shade val="20000"/>
                <a:satMod val="110000"/>
                <a:alpha val="25000"/>
              </a:schemeClr>
            </a:out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0" eaLnBrk="1" latinLnBrk="0" hangingPunct="1">
        <a:spcBef>
          <a:spcPct val="0"/>
        </a:spcBef>
        <a:buNone/>
        <a:defRPr kumimoji="0" sz="4300" kern="1200">
          <a:solidFill>
            <a:schemeClr val="tx2">
              <a:satMod val="130000"/>
            </a:schemeClr>
          </a:solidFill>
          <a:effectLst>
            <a:outerShdw blurRad="50000" dist="30000" dir="5400000" algn="tl" rotWithShape="0">
              <a:srgbClr val="000000">
                <a:alpha val="30000"/>
              </a:srgbClr>
            </a:outerShdw>
          </a:effectLst>
          <a:latin typeface="+mj-lt"/>
          <a:ea typeface="+mj-ea"/>
          <a:cs typeface="+mj-cs"/>
        </a:defRPr>
      </a:lvl1pPr>
      <a:extLst/>
    </p:titleStyle>
    <p:bodyStyle>
      <a:lvl1pPr marL="365760" indent="-283464" algn="l" rtl="0" eaLnBrk="1" latinLnBrk="0" hangingPunct="1">
        <a:lnSpc>
          <a:spcPct val="100000"/>
        </a:lnSpc>
        <a:spcBef>
          <a:spcPts val="600"/>
        </a:spcBef>
        <a:buClr>
          <a:schemeClr val="accent1"/>
        </a:buClr>
        <a:buSzPct val="80000"/>
        <a:buFont typeface="Wingdings 2"/>
        <a:buChar char=""/>
        <a:defRPr kumimoji="0" sz="3200" kern="1200">
          <a:solidFill>
            <a:schemeClr val="tx1"/>
          </a:solidFill>
          <a:latin typeface="+mn-lt"/>
          <a:ea typeface="+mn-ea"/>
          <a:cs typeface="+mn-cs"/>
        </a:defRPr>
      </a:lvl1pPr>
      <a:lvl2pPr marL="640080" indent="-237744" algn="l" rtl="0" eaLnBrk="1" latinLnBrk="0" hangingPunct="1">
        <a:lnSpc>
          <a:spcPct val="100000"/>
        </a:lnSpc>
        <a:spcBef>
          <a:spcPts val="550"/>
        </a:spcBef>
        <a:buClr>
          <a:schemeClr val="accent1"/>
        </a:buClr>
        <a:buFont typeface="Verdana"/>
        <a:buChar char="◦"/>
        <a:defRPr kumimoji="0" sz="2800" kern="1200">
          <a:solidFill>
            <a:schemeClr val="tx1"/>
          </a:solidFill>
          <a:latin typeface="+mn-lt"/>
          <a:ea typeface="+mn-ea"/>
          <a:cs typeface="+mn-cs"/>
        </a:defRPr>
      </a:lvl2pPr>
      <a:lvl3pPr marL="886968" indent="-228600" algn="l" rtl="0" eaLnBrk="1" latinLnBrk="0" hangingPunct="1">
        <a:lnSpc>
          <a:spcPct val="100000"/>
        </a:lnSpc>
        <a:spcBef>
          <a:spcPct val="20000"/>
        </a:spcBef>
        <a:buClr>
          <a:schemeClr val="accent2"/>
        </a:buClr>
        <a:buFont typeface="Wingdings 2"/>
        <a:buChar char=""/>
        <a:defRPr kumimoji="0" sz="2400" kern="1200">
          <a:solidFill>
            <a:schemeClr val="tx1"/>
          </a:solidFill>
          <a:latin typeface="+mn-lt"/>
          <a:ea typeface="+mn-ea"/>
          <a:cs typeface="+mn-cs"/>
        </a:defRPr>
      </a:lvl3pPr>
      <a:lvl4pPr marL="1097280" indent="-173736" algn="l" rtl="0" eaLnBrk="1" latinLnBrk="0" hangingPunct="1">
        <a:lnSpc>
          <a:spcPct val="100000"/>
        </a:lnSpc>
        <a:spcBef>
          <a:spcPct val="20000"/>
        </a:spcBef>
        <a:buClr>
          <a:schemeClr val="accent3"/>
        </a:buClr>
        <a:buFont typeface="Wingdings 2"/>
        <a:buChar char=""/>
        <a:defRPr kumimoji="0" sz="2000" kern="1200">
          <a:solidFill>
            <a:schemeClr val="tx1"/>
          </a:solidFill>
          <a:latin typeface="+mn-lt"/>
          <a:ea typeface="+mn-ea"/>
          <a:cs typeface="+mn-cs"/>
        </a:defRPr>
      </a:lvl4pPr>
      <a:lvl5pPr marL="1298448" indent="-182880" algn="l" rtl="0" eaLnBrk="1" latinLnBrk="0" hangingPunct="1">
        <a:lnSpc>
          <a:spcPct val="100000"/>
        </a:lnSpc>
        <a:spcBef>
          <a:spcPct val="20000"/>
        </a:spcBef>
        <a:buClr>
          <a:schemeClr val="accent4"/>
        </a:buClr>
        <a:buFont typeface="Wingdings 2"/>
        <a:buChar char=""/>
        <a:defRPr kumimoji="0" sz="2000" kern="1200">
          <a:solidFill>
            <a:schemeClr val="tx1"/>
          </a:solidFill>
          <a:latin typeface="+mn-lt"/>
          <a:ea typeface="+mn-ea"/>
          <a:cs typeface="+mn-cs"/>
        </a:defRPr>
      </a:lvl5pPr>
      <a:lvl6pPr marL="1508760" indent="-182880" algn="l" rtl="0" eaLnBrk="1" latinLnBrk="0" hangingPunct="1">
        <a:lnSpc>
          <a:spcPct val="100000"/>
        </a:lnSpc>
        <a:spcBef>
          <a:spcPct val="20000"/>
        </a:spcBef>
        <a:buClr>
          <a:schemeClr val="accent5"/>
        </a:buClr>
        <a:buFont typeface="Wingdings 2"/>
        <a:buChar char=""/>
        <a:defRPr kumimoji="0" sz="2000" kern="1200">
          <a:solidFill>
            <a:schemeClr val="tx1"/>
          </a:solidFill>
          <a:latin typeface="+mn-lt"/>
          <a:ea typeface="+mn-ea"/>
          <a:cs typeface="+mn-cs"/>
        </a:defRPr>
      </a:lvl6pPr>
      <a:lvl7pPr marL="171907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7pPr>
      <a:lvl8pPr marL="1920240"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8pPr>
      <a:lvl9pPr marL="2130552" indent="-182880" algn="l" rtl="0" eaLnBrk="1" latinLnBrk="0" hangingPunct="1">
        <a:lnSpc>
          <a:spcPct val="100000"/>
        </a:lnSpc>
        <a:spcBef>
          <a:spcPct val="20000"/>
        </a:spcBef>
        <a:buClr>
          <a:schemeClr val="accent6"/>
        </a:buClr>
        <a:buFont typeface="Wingdings 2"/>
        <a:buChar char=""/>
        <a:defRPr kumimoji="0" sz="20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432560" y="838200"/>
            <a:ext cx="7406640" cy="993882"/>
          </a:xfrm>
        </p:spPr>
        <p:txBody>
          <a:bodyPr/>
          <a:lstStyle/>
          <a:p>
            <a:pPr algn="ctr"/>
            <a:r>
              <a:rPr lang="en-US" dirty="0"/>
              <a:t>SYBSc ENGLISH</a:t>
            </a:r>
          </a:p>
        </p:txBody>
      </p:sp>
      <p:sp>
        <p:nvSpPr>
          <p:cNvPr id="3" name="Subtitle 2"/>
          <p:cNvSpPr>
            <a:spLocks noGrp="1"/>
          </p:cNvSpPr>
          <p:nvPr>
            <p:ph type="subTitle" idx="1"/>
          </p:nvPr>
        </p:nvSpPr>
        <p:spPr>
          <a:xfrm>
            <a:off x="1432560" y="2362200"/>
            <a:ext cx="7406640" cy="1240464"/>
          </a:xfrm>
        </p:spPr>
        <p:txBody>
          <a:bodyPr/>
          <a:lstStyle/>
          <a:p>
            <a:pPr algn="ctr"/>
            <a:r>
              <a:rPr lang="en-US" dirty="0"/>
              <a:t>          </a:t>
            </a:r>
          </a:p>
          <a:p>
            <a:pPr algn="ctr"/>
            <a:r>
              <a:rPr lang="en-US" dirty="0"/>
              <a:t> </a:t>
            </a:r>
            <a:r>
              <a:rPr lang="en-US" sz="2400" dirty="0"/>
              <a:t>Topic 6  Note-Taking &amp; Note making</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B9E4CD6B-3697-4A72-8A66-7D9D6F74A5D6}"/>
              </a:ext>
            </a:extLst>
          </p:cNvPr>
          <p:cNvSpPr txBox="1"/>
          <p:nvPr/>
        </p:nvSpPr>
        <p:spPr>
          <a:xfrm>
            <a:off x="1447800" y="526154"/>
            <a:ext cx="7086600" cy="3575851"/>
          </a:xfrm>
          <a:prstGeom prst="rect">
            <a:avLst/>
          </a:prstGeom>
          <a:noFill/>
        </p:spPr>
        <p:txBody>
          <a:bodyPr wrap="square">
            <a:spAutoFit/>
          </a:bodyPr>
          <a:lstStyle/>
          <a:p>
            <a:pPr algn="just">
              <a:lnSpc>
                <a:spcPct val="115000"/>
              </a:lnSpc>
              <a:spcAft>
                <a:spcPts val="1000"/>
              </a:spcAft>
            </a:pPr>
            <a:r>
              <a:rPr lang="en-US" sz="1800" dirty="0">
                <a:effectLst/>
                <a:latin typeface="Cambria" panose="02040503050406030204" pitchFamily="18" charset="0"/>
                <a:ea typeface="Calibri" panose="020F0502020204030204" pitchFamily="34" charset="0"/>
                <a:cs typeface="Mangal" panose="02040503050203030202" pitchFamily="18" charset="0"/>
              </a:rPr>
              <a:t>Kate’s friend David is always hungry and thinks that she is s good cook. She invites him for lunch the next day. But Ann tells her that Mrs. Yates is going out and will not cook lunch. Kate gets worried. She requests Ann to cook but Ann is going to work. She then requests Ted to cook. But he can’t because he plays football on Sundays. Kate then tries to cook using a cookery book, but burns the meat. She feels sad and helpless .At that time </a:t>
            </a:r>
            <a:r>
              <a:rPr lang="en-US" sz="1800" dirty="0" err="1">
                <a:effectLst/>
                <a:latin typeface="Cambria" panose="02040503050406030204" pitchFamily="18" charset="0"/>
                <a:ea typeface="Calibri" panose="020F0502020204030204" pitchFamily="34" charset="0"/>
                <a:cs typeface="Mangal" panose="02040503050203030202" pitchFamily="18" charset="0"/>
              </a:rPr>
              <a:t>Mr</a:t>
            </a:r>
            <a:r>
              <a:rPr lang="en-US" sz="1800" dirty="0">
                <a:effectLst/>
                <a:latin typeface="Cambria" panose="02040503050406030204" pitchFamily="18" charset="0"/>
                <a:ea typeface="Calibri" panose="020F0502020204030204" pitchFamily="34" charset="0"/>
                <a:cs typeface="Mangal" panose="02040503050203030202" pitchFamily="18" charset="0"/>
              </a:rPr>
              <a:t> Yates gives her packets of ready to eat food and offers to clean the kitchen. When David arrives at 1.00 ‘O Clock, he is impressed with the arrangements. But when he sees chicken on the plate, he gets very angry and goes away without eating. Kate is very sorry. But Ted and Mark ask her to enjoy a good lunch.</a:t>
            </a:r>
            <a:endParaRPr lang="en-IN" sz="18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243966031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4F37662-FF24-4ACE-BC14-1EE833BCB574}"/>
              </a:ext>
            </a:extLst>
          </p:cNvPr>
          <p:cNvSpPr>
            <a:spLocks noGrp="1"/>
          </p:cNvSpPr>
          <p:nvPr>
            <p:ph type="title"/>
          </p:nvPr>
        </p:nvSpPr>
        <p:spPr>
          <a:xfrm>
            <a:off x="1435608" y="274638"/>
            <a:ext cx="7498080" cy="639762"/>
          </a:xfrm>
        </p:spPr>
        <p:txBody>
          <a:bodyPr>
            <a:normAutofit/>
          </a:bodyPr>
          <a:lstStyle/>
          <a:p>
            <a:r>
              <a:rPr lang="en-IN" sz="3200" dirty="0"/>
              <a:t>What are notes?</a:t>
            </a:r>
          </a:p>
        </p:txBody>
      </p:sp>
      <p:sp>
        <p:nvSpPr>
          <p:cNvPr id="3" name="Content Placeholder 2">
            <a:extLst>
              <a:ext uri="{FF2B5EF4-FFF2-40B4-BE49-F238E27FC236}">
                <a16:creationId xmlns:a16="http://schemas.microsoft.com/office/drawing/2014/main" id="{AE64E91F-70CC-4D4C-80FE-828D3E2B6339}"/>
              </a:ext>
            </a:extLst>
          </p:cNvPr>
          <p:cNvSpPr>
            <a:spLocks noGrp="1"/>
          </p:cNvSpPr>
          <p:nvPr>
            <p:ph idx="1"/>
          </p:nvPr>
        </p:nvSpPr>
        <p:spPr>
          <a:xfrm>
            <a:off x="1435608" y="838200"/>
            <a:ext cx="7498080" cy="5410200"/>
          </a:xfrm>
        </p:spPr>
        <p:txBody>
          <a:bodyPr/>
          <a:lstStyle/>
          <a:p>
            <a:r>
              <a:rPr lang="en-US" sz="1800" dirty="0">
                <a:effectLst/>
                <a:latin typeface="Calibri" panose="020F0502020204030204" pitchFamily="34" charset="0"/>
                <a:ea typeface="Calibri" panose="020F0502020204030204" pitchFamily="34" charset="0"/>
                <a:cs typeface="Mangal" panose="02040503050203030202" pitchFamily="18" charset="0"/>
              </a:rPr>
              <a:t> </a:t>
            </a:r>
          </a:p>
          <a:p>
            <a:endParaRPr lang="en-US" sz="1800" dirty="0">
              <a:latin typeface="Calibri" panose="020F0502020204030204" pitchFamily="34" charset="0"/>
              <a:ea typeface="Calibri" panose="020F0502020204030204" pitchFamily="34" charset="0"/>
              <a:cs typeface="Mangal" panose="02040503050203030202" pitchFamily="18" charset="0"/>
            </a:endParaRPr>
          </a:p>
          <a:p>
            <a:r>
              <a:rPr lang="en-US" sz="1800" dirty="0">
                <a:effectLst/>
                <a:latin typeface="Calibri" panose="020F0502020204030204" pitchFamily="34" charset="0"/>
                <a:ea typeface="Calibri" panose="020F0502020204030204" pitchFamily="34" charset="0"/>
                <a:cs typeface="Mangal" panose="02040503050203030202" pitchFamily="18" charset="0"/>
              </a:rPr>
              <a:t>Notes are   one of the forms of storing information, in an easily retrievable way, for future use. We </a:t>
            </a:r>
            <a:r>
              <a:rPr lang="en-US" sz="1800" b="1" dirty="0">
                <a:effectLst/>
                <a:latin typeface="Calibri" panose="020F0502020204030204" pitchFamily="34" charset="0"/>
                <a:ea typeface="Calibri" panose="020F0502020204030204" pitchFamily="34" charset="0"/>
                <a:cs typeface="Mangal" panose="02040503050203030202" pitchFamily="18" charset="0"/>
              </a:rPr>
              <a:t>take notes</a:t>
            </a:r>
            <a:r>
              <a:rPr lang="en-US" sz="1800" dirty="0">
                <a:effectLst/>
                <a:latin typeface="Calibri" panose="020F0502020204030204" pitchFamily="34" charset="0"/>
                <a:ea typeface="Calibri" panose="020F0502020204030204" pitchFamily="34" charset="0"/>
                <a:cs typeface="Mangal" panose="02040503050203030202" pitchFamily="18" charset="0"/>
              </a:rPr>
              <a:t>      while   listening   to a lecture or the radio or watching a </a:t>
            </a:r>
            <a:r>
              <a:rPr lang="en-US" sz="1800" dirty="0" err="1">
                <a:effectLst/>
                <a:latin typeface="Calibri" panose="020F0502020204030204" pitchFamily="34" charset="0"/>
                <a:ea typeface="Calibri" panose="020F0502020204030204" pitchFamily="34" charset="0"/>
                <a:cs typeface="Mangal" panose="02040503050203030202" pitchFamily="18" charset="0"/>
              </a:rPr>
              <a:t>programme</a:t>
            </a:r>
            <a:r>
              <a:rPr lang="en-US" sz="1800" dirty="0">
                <a:effectLst/>
                <a:latin typeface="Calibri" panose="020F0502020204030204" pitchFamily="34" charset="0"/>
                <a:ea typeface="Calibri" panose="020F0502020204030204" pitchFamily="34" charset="0"/>
                <a:cs typeface="Mangal" panose="02040503050203030202" pitchFamily="18" charset="0"/>
              </a:rPr>
              <a:t>.</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endParaRPr lang="en-IN" dirty="0"/>
          </a:p>
        </p:txBody>
      </p:sp>
    </p:spTree>
    <p:extLst>
      <p:ext uri="{BB962C8B-B14F-4D97-AF65-F5344CB8AC3E}">
        <p14:creationId xmlns:p14="http://schemas.microsoft.com/office/powerpoint/2010/main" val="5616856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3DE57FE-C2C2-41A3-BA56-18DE6AFBA551}"/>
              </a:ext>
            </a:extLst>
          </p:cNvPr>
          <p:cNvSpPr>
            <a:spLocks noGrp="1"/>
          </p:cNvSpPr>
          <p:nvPr>
            <p:ph type="title"/>
          </p:nvPr>
        </p:nvSpPr>
        <p:spPr/>
        <p:txBody>
          <a:bodyPr>
            <a:normAutofit/>
          </a:bodyPr>
          <a:lstStyle/>
          <a:p>
            <a:r>
              <a:rPr lang="en-IN" sz="3200" dirty="0"/>
              <a:t>What is Note making?</a:t>
            </a:r>
          </a:p>
        </p:txBody>
      </p:sp>
      <p:sp>
        <p:nvSpPr>
          <p:cNvPr id="3" name="Content Placeholder 2">
            <a:extLst>
              <a:ext uri="{FF2B5EF4-FFF2-40B4-BE49-F238E27FC236}">
                <a16:creationId xmlns:a16="http://schemas.microsoft.com/office/drawing/2014/main" id="{D5036F82-15A5-4FA8-BDC2-AD917373C659}"/>
              </a:ext>
            </a:extLst>
          </p:cNvPr>
          <p:cNvSpPr>
            <a:spLocks noGrp="1"/>
          </p:cNvSpPr>
          <p:nvPr>
            <p:ph idx="1"/>
          </p:nvPr>
        </p:nvSpPr>
        <p:spPr/>
        <p:txBody>
          <a:bodyPr/>
          <a:lstStyle/>
          <a:p>
            <a:pPr indent="-114300">
              <a:lnSpc>
                <a:spcPct val="115000"/>
              </a:lnSpc>
              <a:spcAft>
                <a:spcPts val="1000"/>
              </a:spcAft>
            </a:pPr>
            <a:r>
              <a:rPr lang="en-US" sz="1800" dirty="0">
                <a:effectLst/>
                <a:latin typeface="Calibri" panose="020F0502020204030204" pitchFamily="34" charset="0"/>
                <a:ea typeface="Calibri" panose="020F0502020204030204" pitchFamily="34" charset="0"/>
                <a:cs typeface="Mangal" panose="02040503050203030202" pitchFamily="18" charset="0"/>
              </a:rPr>
              <a:t> </a:t>
            </a:r>
            <a:r>
              <a:rPr lang="en-US" sz="2800" dirty="0">
                <a:effectLst/>
                <a:latin typeface="Calibri" panose="020F0502020204030204" pitchFamily="34" charset="0"/>
                <a:ea typeface="Calibri" panose="020F0502020204030204" pitchFamily="34" charset="0"/>
                <a:cs typeface="Mangal" panose="02040503050203030202" pitchFamily="18" charset="0"/>
              </a:rPr>
              <a:t>So </a:t>
            </a:r>
            <a:r>
              <a:rPr lang="en-US" sz="2800" b="1" dirty="0">
                <a:solidFill>
                  <a:srgbClr val="FF0000"/>
                </a:solidFill>
                <a:effectLst/>
                <a:latin typeface="Calibri" panose="020F0502020204030204" pitchFamily="34" charset="0"/>
                <a:ea typeface="Calibri" panose="020F0502020204030204" pitchFamily="34" charset="0"/>
                <a:cs typeface="Mangal" panose="02040503050203030202" pitchFamily="18" charset="0"/>
              </a:rPr>
              <a:t>note taking</a:t>
            </a:r>
            <a:r>
              <a:rPr lang="en-US" sz="2800" dirty="0">
                <a:solidFill>
                  <a:srgbClr val="FF0000"/>
                </a:solidFill>
                <a:effectLst/>
                <a:latin typeface="Calibri" panose="020F0502020204030204" pitchFamily="34" charset="0"/>
                <a:ea typeface="Calibri" panose="020F0502020204030204" pitchFamily="34" charset="0"/>
                <a:cs typeface="Mangal" panose="02040503050203030202" pitchFamily="18" charset="0"/>
              </a:rPr>
              <a:t> </a:t>
            </a:r>
            <a:r>
              <a:rPr lang="en-US" sz="2800" dirty="0">
                <a:effectLst/>
                <a:latin typeface="Calibri" panose="020F0502020204030204" pitchFamily="34" charset="0"/>
                <a:ea typeface="Calibri" panose="020F0502020204030204" pitchFamily="34" charset="0"/>
                <a:cs typeface="Mangal" panose="02040503050203030202" pitchFamily="18" charset="0"/>
              </a:rPr>
              <a:t>is the ability to listen and   reduce information to a point form. </a:t>
            </a:r>
          </a:p>
          <a:p>
            <a:pPr indent="-114300">
              <a:lnSpc>
                <a:spcPct val="115000"/>
              </a:lnSpc>
              <a:spcAft>
                <a:spcPts val="1000"/>
              </a:spcAft>
            </a:pPr>
            <a:r>
              <a:rPr lang="en-US" sz="2800" dirty="0">
                <a:effectLst/>
                <a:latin typeface="Calibri" panose="020F0502020204030204" pitchFamily="34" charset="0"/>
                <a:ea typeface="Calibri" panose="020F0502020204030204" pitchFamily="34" charset="0"/>
                <a:cs typeface="Mangal" panose="02040503050203030202" pitchFamily="18" charset="0"/>
              </a:rPr>
              <a:t>While </a:t>
            </a:r>
            <a:r>
              <a:rPr lang="en-US" sz="2800" b="1" dirty="0">
                <a:solidFill>
                  <a:srgbClr val="FF0000"/>
                </a:solidFill>
                <a:effectLst/>
                <a:latin typeface="Calibri" panose="020F0502020204030204" pitchFamily="34" charset="0"/>
                <a:ea typeface="Calibri" panose="020F0502020204030204" pitchFamily="34" charset="0"/>
                <a:cs typeface="Mangal" panose="02040503050203030202" pitchFamily="18" charset="0"/>
              </a:rPr>
              <a:t>note making</a:t>
            </a:r>
            <a:r>
              <a:rPr lang="en-US" sz="2800" dirty="0">
                <a:solidFill>
                  <a:srgbClr val="FF0000"/>
                </a:solidFill>
                <a:effectLst/>
                <a:latin typeface="Calibri" panose="020F0502020204030204" pitchFamily="34" charset="0"/>
                <a:ea typeface="Calibri" panose="020F0502020204030204" pitchFamily="34" charset="0"/>
                <a:cs typeface="Mangal" panose="02040503050203030202" pitchFamily="18" charset="0"/>
              </a:rPr>
              <a:t> </a:t>
            </a:r>
            <a:r>
              <a:rPr lang="en-US" sz="2800" dirty="0">
                <a:effectLst/>
                <a:latin typeface="Calibri" panose="020F0502020204030204" pitchFamily="34" charset="0"/>
                <a:ea typeface="Calibri" panose="020F0502020204030204" pitchFamily="34" charset="0"/>
                <a:cs typeface="Mangal" panose="02040503050203030202" pitchFamily="18" charset="0"/>
              </a:rPr>
              <a:t>is the ability to expand information   from point to paragraph form and vice versa.</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pPr indent="-114300">
              <a:lnSpc>
                <a:spcPct val="115000"/>
              </a:lnSpc>
              <a:spcAft>
                <a:spcPts val="1000"/>
              </a:spcAft>
            </a:pPr>
            <a:r>
              <a:rPr lang="en-US" sz="2800" dirty="0">
                <a:effectLst/>
                <a:latin typeface="Calibri" panose="020F0502020204030204" pitchFamily="34" charset="0"/>
                <a:ea typeface="Calibri" panose="020F0502020204030204" pitchFamily="34" charset="0"/>
                <a:cs typeface="Mangal" panose="02040503050203030202" pitchFamily="18" charset="0"/>
              </a:rPr>
              <a:t>We </a:t>
            </a:r>
            <a:r>
              <a:rPr lang="en-US" sz="2800" b="1" dirty="0">
                <a:effectLst/>
                <a:latin typeface="Calibri" panose="020F0502020204030204" pitchFamily="34" charset="0"/>
                <a:ea typeface="Calibri" panose="020F0502020204030204" pitchFamily="34" charset="0"/>
                <a:cs typeface="Mangal" panose="02040503050203030202" pitchFamily="18" charset="0"/>
              </a:rPr>
              <a:t>make notes</a:t>
            </a:r>
            <a:r>
              <a:rPr lang="en-US" sz="2800" dirty="0">
                <a:effectLst/>
                <a:latin typeface="Calibri" panose="020F0502020204030204" pitchFamily="34" charset="0"/>
                <a:ea typeface="Calibri" panose="020F0502020204030204" pitchFamily="34" charset="0"/>
                <a:cs typeface="Mangal" panose="02040503050203030202" pitchFamily="18" charset="0"/>
              </a:rPr>
              <a:t> while we read.</a:t>
            </a:r>
            <a:endParaRPr lang="en-IN" sz="2800" dirty="0">
              <a:effectLst/>
              <a:latin typeface="Calibri" panose="020F0502020204030204" pitchFamily="34" charset="0"/>
              <a:ea typeface="Calibri" panose="020F0502020204030204" pitchFamily="34" charset="0"/>
              <a:cs typeface="Mangal" panose="02040503050203030202" pitchFamily="18" charset="0"/>
            </a:endParaRPr>
          </a:p>
          <a:p>
            <a:endParaRPr lang="en-IN" dirty="0"/>
          </a:p>
        </p:txBody>
      </p:sp>
    </p:spTree>
    <p:extLst>
      <p:ext uri="{BB962C8B-B14F-4D97-AF65-F5344CB8AC3E}">
        <p14:creationId xmlns:p14="http://schemas.microsoft.com/office/powerpoint/2010/main" val="32081021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ED67617-0BE5-4C2F-99A9-7B8D9C25A11D}"/>
              </a:ext>
            </a:extLst>
          </p:cNvPr>
          <p:cNvSpPr>
            <a:spLocks noGrp="1"/>
          </p:cNvSpPr>
          <p:nvPr>
            <p:ph type="title"/>
          </p:nvPr>
        </p:nvSpPr>
        <p:spPr>
          <a:xfrm>
            <a:off x="1435608" y="274638"/>
            <a:ext cx="7498080" cy="792162"/>
          </a:xfrm>
        </p:spPr>
        <p:txBody>
          <a:bodyPr>
            <a:normAutofit/>
          </a:bodyPr>
          <a:lstStyle/>
          <a:p>
            <a:r>
              <a:rPr lang="en-IN" sz="3600" dirty="0"/>
              <a:t>Why should we make note?</a:t>
            </a:r>
          </a:p>
        </p:txBody>
      </p:sp>
      <p:sp>
        <p:nvSpPr>
          <p:cNvPr id="3" name="Content Placeholder 2">
            <a:extLst>
              <a:ext uri="{FF2B5EF4-FFF2-40B4-BE49-F238E27FC236}">
                <a16:creationId xmlns:a16="http://schemas.microsoft.com/office/drawing/2014/main" id="{D585CBBA-DA06-41B3-86F8-4A67F50CA6EC}"/>
              </a:ext>
            </a:extLst>
          </p:cNvPr>
          <p:cNvSpPr>
            <a:spLocks noGrp="1"/>
          </p:cNvSpPr>
          <p:nvPr>
            <p:ph idx="1"/>
          </p:nvPr>
        </p:nvSpPr>
        <p:spPr>
          <a:xfrm>
            <a:off x="1435608" y="990600"/>
            <a:ext cx="7498080" cy="5257800"/>
          </a:xfrm>
        </p:spPr>
        <p:txBody>
          <a:bodyPr>
            <a:normAutofit lnSpcReduction="10000"/>
          </a:bodyPr>
          <a:lstStyle/>
          <a:p>
            <a:pPr indent="-114300">
              <a:lnSpc>
                <a:spcPct val="115000"/>
              </a:lnSpc>
              <a:spcAft>
                <a:spcPts val="1000"/>
              </a:spcAft>
            </a:pPr>
            <a:r>
              <a:rPr lang="en-US" sz="1800" b="1" dirty="0">
                <a:effectLst/>
                <a:latin typeface="Calibri" panose="020F0502020204030204" pitchFamily="34" charset="0"/>
                <a:ea typeface="Calibri" panose="020F0502020204030204" pitchFamily="34" charset="0"/>
                <a:cs typeface="Mangal" panose="02040503050203030202" pitchFamily="18" charset="0"/>
              </a:rPr>
              <a:t>2   Why  </a:t>
            </a:r>
            <a:r>
              <a:rPr lang="en-US" sz="1800" b="1" dirty="0">
                <a:latin typeface="Calibri" panose="020F0502020204030204" pitchFamily="34" charset="0"/>
                <a:ea typeface="Calibri" panose="020F0502020204030204" pitchFamily="34" charset="0"/>
                <a:cs typeface="Mangal" panose="02040503050203030202" pitchFamily="18" charset="0"/>
              </a:rPr>
              <a:t>do </a:t>
            </a:r>
            <a:r>
              <a:rPr lang="en-US" sz="1800" b="1" dirty="0">
                <a:effectLst/>
                <a:latin typeface="Calibri" panose="020F0502020204030204" pitchFamily="34" charset="0"/>
                <a:ea typeface="Calibri" panose="020F0502020204030204" pitchFamily="34" charset="0"/>
                <a:cs typeface="Mangal" panose="02040503050203030202" pitchFamily="18" charset="0"/>
              </a:rPr>
              <a:t>make   notes?</a:t>
            </a:r>
          </a:p>
          <a:p>
            <a:pPr indent="-114300">
              <a:lnSpc>
                <a:spcPct val="115000"/>
              </a:lnSpc>
              <a:spcAft>
                <a:spcPts val="1000"/>
              </a:spcAft>
            </a:pPr>
            <a:r>
              <a:rPr lang="en-US" sz="1800" dirty="0">
                <a:latin typeface="Calibri" panose="020F0502020204030204" pitchFamily="34" charset="0"/>
                <a:ea typeface="Calibri" panose="020F0502020204030204" pitchFamily="34" charset="0"/>
                <a:cs typeface="Mangal" panose="02040503050203030202" pitchFamily="18" charset="0"/>
              </a:rPr>
              <a:t>We make notes because we cannot remember new information without writing   some of it down. Taking notes is necessary to remember what we read or listen to. It also helps us to identify the organization of the   passage/ lecture   and also its main points.  We also learn to leave out non- essential information</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indent="-114300">
              <a:lnSpc>
                <a:spcPct val="115000"/>
              </a:lnSpc>
              <a:spcAft>
                <a:spcPts val="1000"/>
              </a:spcAft>
            </a:pPr>
            <a:r>
              <a:rPr lang="en-US" sz="1800" dirty="0">
                <a:effectLst/>
                <a:latin typeface="Calibri" panose="020F0502020204030204" pitchFamily="34" charset="0"/>
                <a:ea typeface="Calibri" panose="020F0502020204030204" pitchFamily="34" charset="0"/>
                <a:cs typeface="Mangal" panose="02040503050203030202" pitchFamily="18" charset="0"/>
              </a:rPr>
              <a:t> We make notes for many purposes. Some of the common purposes for which we make notes are : </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15000"/>
              </a:lnSpc>
              <a:buFont typeface="+mj-lt"/>
              <a:buAutoNum type="alphaLcParenR"/>
            </a:pPr>
            <a:r>
              <a:rPr lang="en-US" sz="1800" dirty="0">
                <a:effectLst/>
                <a:latin typeface="Calibri" panose="020F0502020204030204" pitchFamily="34" charset="0"/>
                <a:ea typeface="Calibri" panose="020F0502020204030204" pitchFamily="34" charset="0"/>
                <a:cs typeface="Mangal" panose="02040503050203030202" pitchFamily="18" charset="0"/>
              </a:rPr>
              <a:t>Studying</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15000"/>
              </a:lnSpc>
              <a:buFont typeface="+mj-lt"/>
              <a:buAutoNum type="alphaLcParenR"/>
            </a:pPr>
            <a:r>
              <a:rPr lang="en-US" sz="1800" dirty="0">
                <a:effectLst/>
                <a:latin typeface="Calibri" panose="020F0502020204030204" pitchFamily="34" charset="0"/>
                <a:ea typeface="Calibri" panose="020F0502020204030204" pitchFamily="34" charset="0"/>
                <a:cs typeface="Mangal" panose="02040503050203030202" pitchFamily="18" charset="0"/>
              </a:rPr>
              <a:t>Writing articles, essays etc.</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15000"/>
              </a:lnSpc>
              <a:buFont typeface="+mj-lt"/>
              <a:buAutoNum type="alphaLcParenR"/>
            </a:pPr>
            <a:r>
              <a:rPr lang="en-US" sz="1800" dirty="0">
                <a:effectLst/>
                <a:latin typeface="Calibri" panose="020F0502020204030204" pitchFamily="34" charset="0"/>
                <a:ea typeface="Calibri" panose="020F0502020204030204" pitchFamily="34" charset="0"/>
                <a:cs typeface="Mangal" panose="02040503050203030202" pitchFamily="18" charset="0"/>
              </a:rPr>
              <a:t> Making speeches, presentations </a:t>
            </a:r>
            <a:r>
              <a:rPr lang="en-US" sz="1800" dirty="0" err="1">
                <a:effectLst/>
                <a:latin typeface="Calibri" panose="020F0502020204030204" pitchFamily="34" charset="0"/>
                <a:ea typeface="Calibri" panose="020F0502020204030204" pitchFamily="34" charset="0"/>
                <a:cs typeface="Mangal" panose="02040503050203030202" pitchFamily="18" charset="0"/>
              </a:rPr>
              <a:t>etc</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marL="342900" lvl="0" indent="-342900">
              <a:lnSpc>
                <a:spcPct val="115000"/>
              </a:lnSpc>
              <a:spcAft>
                <a:spcPts val="1000"/>
              </a:spcAft>
              <a:buFont typeface="+mj-lt"/>
              <a:buAutoNum type="alphaLcParenR"/>
            </a:pPr>
            <a:r>
              <a:rPr lang="en-US" sz="1800" dirty="0">
                <a:effectLst/>
                <a:latin typeface="Calibri" panose="020F0502020204030204" pitchFamily="34" charset="0"/>
                <a:ea typeface="Calibri" panose="020F0502020204030204" pitchFamily="34" charset="0"/>
                <a:cs typeface="Mangal" panose="02040503050203030202" pitchFamily="18" charset="0"/>
              </a:rPr>
              <a:t> Making telephone calls etc.</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1000"/>
              </a:spcAft>
            </a:pPr>
            <a:r>
              <a:rPr lang="en-US" sz="1800" dirty="0">
                <a:effectLst/>
                <a:latin typeface="Calibri" panose="020F0502020204030204" pitchFamily="34" charset="0"/>
                <a:ea typeface="Calibri" panose="020F0502020204030204" pitchFamily="34" charset="0"/>
                <a:cs typeface="Mangal" panose="02040503050203030202" pitchFamily="18" charset="0"/>
              </a:rPr>
              <a:t>.</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endParaRPr lang="en-IN" dirty="0"/>
          </a:p>
        </p:txBody>
      </p:sp>
    </p:spTree>
    <p:extLst>
      <p:ext uri="{BB962C8B-B14F-4D97-AF65-F5344CB8AC3E}">
        <p14:creationId xmlns:p14="http://schemas.microsoft.com/office/powerpoint/2010/main" val="2130479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9971DA-4DA0-409D-9317-5091D5D504A8}"/>
              </a:ext>
            </a:extLst>
          </p:cNvPr>
          <p:cNvSpPr>
            <a:spLocks noGrp="1"/>
          </p:cNvSpPr>
          <p:nvPr>
            <p:ph type="title"/>
          </p:nvPr>
        </p:nvSpPr>
        <p:spPr>
          <a:xfrm>
            <a:off x="1435608" y="274638"/>
            <a:ext cx="7498080" cy="715962"/>
          </a:xfrm>
        </p:spPr>
        <p:txBody>
          <a:bodyPr>
            <a:normAutofit fontScale="90000"/>
          </a:bodyPr>
          <a:lstStyle/>
          <a:p>
            <a:br>
              <a:rPr lang="en-US" sz="4400" b="1" dirty="0">
                <a:effectLst/>
                <a:latin typeface="Calibri" panose="020F0502020204030204" pitchFamily="34" charset="0"/>
                <a:ea typeface="Calibri" panose="020F0502020204030204" pitchFamily="34" charset="0"/>
                <a:cs typeface="Mangal" panose="02040503050203030202" pitchFamily="18" charset="0"/>
              </a:rPr>
            </a:br>
            <a:r>
              <a:rPr lang="en-US" sz="3600" b="1" dirty="0">
                <a:effectLst/>
                <a:latin typeface="Calibri" panose="020F0502020204030204" pitchFamily="34" charset="0"/>
                <a:ea typeface="Calibri" panose="020F0502020204030204" pitchFamily="34" charset="0"/>
                <a:cs typeface="Mangal" panose="02040503050203030202" pitchFamily="18" charset="0"/>
              </a:rPr>
              <a:t>While taking down notes we have to</a:t>
            </a:r>
            <a:br>
              <a:rPr lang="en-IN" sz="4400" dirty="0">
                <a:effectLst/>
                <a:latin typeface="Calibri" panose="020F0502020204030204" pitchFamily="34" charset="0"/>
                <a:ea typeface="Calibri" panose="020F0502020204030204" pitchFamily="34" charset="0"/>
                <a:cs typeface="Mangal" panose="02040503050203030202" pitchFamily="18" charset="0"/>
              </a:rPr>
            </a:br>
            <a:endParaRPr lang="en-IN" dirty="0"/>
          </a:p>
        </p:txBody>
      </p:sp>
      <p:sp>
        <p:nvSpPr>
          <p:cNvPr id="3" name="Content Placeholder 2">
            <a:extLst>
              <a:ext uri="{FF2B5EF4-FFF2-40B4-BE49-F238E27FC236}">
                <a16:creationId xmlns:a16="http://schemas.microsoft.com/office/drawing/2014/main" id="{9B4316FC-7AFC-44AE-A895-759578EADD53}"/>
              </a:ext>
            </a:extLst>
          </p:cNvPr>
          <p:cNvSpPr>
            <a:spLocks noGrp="1"/>
          </p:cNvSpPr>
          <p:nvPr>
            <p:ph idx="1"/>
          </p:nvPr>
        </p:nvSpPr>
        <p:spPr>
          <a:xfrm>
            <a:off x="1435608" y="1066800"/>
            <a:ext cx="7498080" cy="5181600"/>
          </a:xfrm>
        </p:spPr>
        <p:txBody>
          <a:bodyPr/>
          <a:lstStyle/>
          <a:p>
            <a:pPr>
              <a:lnSpc>
                <a:spcPct val="115000"/>
              </a:lnSpc>
              <a:spcAft>
                <a:spcPts val="1000"/>
              </a:spcAft>
            </a:pPr>
            <a:r>
              <a:rPr lang="en-US" sz="1800" b="1" dirty="0">
                <a:effectLst/>
                <a:latin typeface="Calibri" panose="020F0502020204030204" pitchFamily="34" charset="0"/>
                <a:ea typeface="Calibri" panose="020F0502020204030204" pitchFamily="34" charset="0"/>
                <a:cs typeface="Mangal" panose="02040503050203030202" pitchFamily="18" charset="0"/>
              </a:rPr>
              <a:t>-- listen and   understand what the speaker is saying</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1000"/>
              </a:spcAft>
            </a:pPr>
            <a:r>
              <a:rPr lang="en-US" sz="1800" b="1" dirty="0">
                <a:effectLst/>
                <a:latin typeface="Calibri" panose="020F0502020204030204" pitchFamily="34" charset="0"/>
                <a:ea typeface="Calibri" panose="020F0502020204030204" pitchFamily="34" charset="0"/>
                <a:cs typeface="Mangal" panose="02040503050203030202" pitchFamily="18" charset="0"/>
              </a:rPr>
              <a:t>-- mentally extract the important points</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1000"/>
              </a:spcAft>
            </a:pPr>
            <a:r>
              <a:rPr lang="en-US" sz="1800" b="1" dirty="0">
                <a:effectLst/>
                <a:latin typeface="Calibri" panose="020F0502020204030204" pitchFamily="34" charset="0"/>
                <a:ea typeface="Calibri" panose="020F0502020204030204" pitchFamily="34" charset="0"/>
                <a:cs typeface="Mangal" panose="02040503050203030202" pitchFamily="18" charset="0"/>
              </a:rPr>
              <a:t>-- jot(write) them down</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1000"/>
              </a:spcAft>
            </a:pPr>
            <a:r>
              <a:rPr lang="en-US" sz="1800" dirty="0">
                <a:effectLst/>
                <a:latin typeface="Calibri" panose="020F0502020204030204" pitchFamily="34" charset="0"/>
                <a:ea typeface="Calibri" panose="020F0502020204030204" pitchFamily="34" charset="0"/>
                <a:cs typeface="Mangal" panose="02040503050203030202" pitchFamily="18" charset="0"/>
              </a:rPr>
              <a:t>3</a:t>
            </a:r>
            <a:r>
              <a:rPr lang="en-US" sz="1800" b="1" dirty="0">
                <a:effectLst/>
                <a:latin typeface="Calibri" panose="020F0502020204030204" pitchFamily="34" charset="0"/>
                <a:ea typeface="Calibri" panose="020F0502020204030204" pitchFamily="34" charset="0"/>
                <a:cs typeface="Mangal" panose="02040503050203030202" pitchFamily="18" charset="0"/>
              </a:rPr>
              <a:t>)  What are the   characteristics  of Good Notes</a:t>
            </a:r>
            <a:r>
              <a:rPr lang="en-US" sz="1800" dirty="0">
                <a:effectLst/>
                <a:latin typeface="Calibri" panose="020F0502020204030204" pitchFamily="34" charset="0"/>
                <a:ea typeface="Calibri" panose="020F0502020204030204" pitchFamily="34" charset="0"/>
                <a:cs typeface="Mangal" panose="02040503050203030202" pitchFamily="18" charset="0"/>
              </a:rPr>
              <a:t>.?</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1000"/>
              </a:spcAft>
            </a:pPr>
            <a:r>
              <a:rPr lang="en-US" sz="1800" dirty="0">
                <a:effectLst/>
                <a:latin typeface="Calibri" panose="020F0502020204030204" pitchFamily="34" charset="0"/>
                <a:ea typeface="Calibri" panose="020F0502020204030204" pitchFamily="34" charset="0"/>
                <a:cs typeface="Mangal" panose="02040503050203030202" pitchFamily="18" charset="0"/>
              </a:rPr>
              <a:t>A  Notes are short</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1000"/>
              </a:spcAft>
            </a:pPr>
            <a:r>
              <a:rPr lang="en-US" sz="1800" dirty="0">
                <a:effectLst/>
                <a:latin typeface="Calibri" panose="020F0502020204030204" pitchFamily="34" charset="0"/>
                <a:ea typeface="Calibri" panose="020F0502020204030204" pitchFamily="34" charset="0"/>
                <a:cs typeface="Mangal" panose="02040503050203030202" pitchFamily="18" charset="0"/>
              </a:rPr>
              <a:t>b) Only the main ideas and important supporting details are included</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1000"/>
              </a:spcAft>
            </a:pPr>
            <a:r>
              <a:rPr lang="en-US" sz="1800" dirty="0">
                <a:effectLst/>
                <a:latin typeface="Calibri" panose="020F0502020204030204" pitchFamily="34" charset="0"/>
                <a:ea typeface="Calibri" panose="020F0502020204030204" pitchFamily="34" charset="0"/>
                <a:cs typeface="Mangal" panose="02040503050203030202" pitchFamily="18" charset="0"/>
              </a:rPr>
              <a:t>c)   Abbreviations and symbols are used.</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pPr>
              <a:lnSpc>
                <a:spcPct val="115000"/>
              </a:lnSpc>
              <a:spcAft>
                <a:spcPts val="1000"/>
              </a:spcAft>
            </a:pPr>
            <a:r>
              <a:rPr lang="en-US" sz="1800" dirty="0">
                <a:effectLst/>
                <a:latin typeface="Calibri" panose="020F0502020204030204" pitchFamily="34" charset="0"/>
                <a:ea typeface="Calibri" panose="020F0502020204030204" pitchFamily="34" charset="0"/>
                <a:cs typeface="Mangal" panose="02040503050203030202" pitchFamily="18" charset="0"/>
              </a:rPr>
              <a:t>d)  Words like articles, prepositions and conjunctions are left out.</a:t>
            </a:r>
            <a:endParaRPr lang="en-IN" sz="1800" dirty="0">
              <a:effectLst/>
              <a:latin typeface="Calibri" panose="020F0502020204030204" pitchFamily="34" charset="0"/>
              <a:ea typeface="Calibri" panose="020F0502020204030204" pitchFamily="34" charset="0"/>
              <a:cs typeface="Mangal" panose="02040503050203030202" pitchFamily="18" charset="0"/>
            </a:endParaRPr>
          </a:p>
          <a:p>
            <a:endParaRPr lang="en-IN" dirty="0"/>
          </a:p>
        </p:txBody>
      </p:sp>
    </p:spTree>
    <p:extLst>
      <p:ext uri="{BB962C8B-B14F-4D97-AF65-F5344CB8AC3E}">
        <p14:creationId xmlns:p14="http://schemas.microsoft.com/office/powerpoint/2010/main" val="5484586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nodeType="clickEffect">
                                  <p:stCondLst>
                                    <p:cond delay="0"/>
                                  </p:stCondLst>
                                  <p:childTnLst>
                                    <p:set>
                                      <p:cBhvr>
                                        <p:cTn id="34"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25000" lnSpcReduction="20000"/>
          </a:bodyPr>
          <a:lstStyle/>
          <a:p>
            <a:r>
              <a:rPr lang="en-US" sz="7000" b="1" u="sng" dirty="0"/>
              <a:t>Mark is ill   </a:t>
            </a:r>
            <a:r>
              <a:rPr lang="en-US" sz="7000" dirty="0"/>
              <a:t>                                                        </a:t>
            </a:r>
          </a:p>
          <a:p>
            <a:pPr marL="82296" lvl="0" indent="0">
              <a:buNone/>
            </a:pPr>
            <a:r>
              <a:rPr lang="en-US" sz="7000" dirty="0"/>
              <a:t>     Mark’s turn to help  </a:t>
            </a:r>
          </a:p>
          <a:p>
            <a:pPr lvl="0"/>
            <a:r>
              <a:rPr lang="en-US" sz="7000" dirty="0"/>
              <a:t>pretends to be ill- </a:t>
            </a:r>
          </a:p>
          <a:p>
            <a:pPr lvl="0"/>
            <a:r>
              <a:rPr lang="en-US" sz="7000" dirty="0"/>
              <a:t>pain in his arm --  </a:t>
            </a:r>
          </a:p>
          <a:p>
            <a:pPr lvl="0"/>
            <a:r>
              <a:rPr lang="en-US" sz="7000" dirty="0"/>
              <a:t>Mrs. Yates feels sorry</a:t>
            </a:r>
          </a:p>
          <a:p>
            <a:pPr lvl="0"/>
            <a:r>
              <a:rPr lang="en-US" sz="7000" dirty="0"/>
              <a:t>She asks Ann to have a look at his arm – </a:t>
            </a:r>
          </a:p>
          <a:p>
            <a:pPr lvl="0"/>
            <a:r>
              <a:rPr lang="en-US" sz="7000" dirty="0"/>
              <a:t>Mark shows her  wrong arm </a:t>
            </a:r>
          </a:p>
          <a:p>
            <a:pPr lvl="0"/>
            <a:r>
              <a:rPr lang="en-US" sz="7000" dirty="0"/>
              <a:t>Ann is  nurse--doesn’t find anything wrong --  </a:t>
            </a:r>
          </a:p>
          <a:p>
            <a:pPr lvl="0"/>
            <a:r>
              <a:rPr lang="en-US" sz="7000" dirty="0"/>
              <a:t>Mrs. Yates calls   doctor – </a:t>
            </a:r>
          </a:p>
          <a:p>
            <a:pPr lvl="0"/>
            <a:r>
              <a:rPr lang="en-US" sz="7000" dirty="0"/>
              <a:t>the doctor doesn’t find anything wrong –</a:t>
            </a:r>
          </a:p>
          <a:p>
            <a:pPr lvl="0"/>
            <a:r>
              <a:rPr lang="en-US" sz="7000" dirty="0"/>
              <a:t>Now they know that Mark is pretending  --</a:t>
            </a:r>
          </a:p>
          <a:p>
            <a:pPr lvl="0"/>
            <a:r>
              <a:rPr lang="en-US" sz="7000" dirty="0"/>
              <a:t>want to teach Mark a lesson </a:t>
            </a:r>
          </a:p>
          <a:p>
            <a:pPr lvl="0"/>
            <a:r>
              <a:rPr lang="en-US" sz="7000" dirty="0"/>
              <a:t>make  a plan – </a:t>
            </a:r>
          </a:p>
          <a:p>
            <a:pPr lvl="0"/>
            <a:r>
              <a:rPr lang="en-US" sz="7000" dirty="0"/>
              <a:t>Ann becomes his nurse </a:t>
            </a:r>
          </a:p>
          <a:p>
            <a:pPr lvl="0"/>
            <a:r>
              <a:rPr lang="en-US" sz="7000" dirty="0"/>
              <a:t>Gives  him  mixture of Vinegar and orange juice –</a:t>
            </a:r>
          </a:p>
          <a:p>
            <a:pPr lvl="0"/>
            <a:r>
              <a:rPr lang="en-US" sz="7000" dirty="0"/>
              <a:t>massage with very hot water – </a:t>
            </a:r>
          </a:p>
          <a:p>
            <a:pPr lvl="0"/>
            <a:r>
              <a:rPr lang="en-US" sz="7000" dirty="0"/>
              <a:t>Treatment  to be repeated every hour  </a:t>
            </a:r>
          </a:p>
          <a:p>
            <a:pPr lvl="0"/>
            <a:r>
              <a:rPr lang="en-US" sz="7000" dirty="0"/>
              <a:t>Marks hates it</a:t>
            </a:r>
          </a:p>
          <a:p>
            <a:pPr lvl="0"/>
            <a:r>
              <a:rPr lang="en-US" sz="7000" dirty="0"/>
              <a:t>Mark understands --  he gets up and starts cleaning</a:t>
            </a:r>
            <a:r>
              <a:rPr lang="en-US" dirty="0"/>
              <a:t>.</a:t>
            </a:r>
          </a:p>
          <a:p>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E51A15E3-87D4-46AD-9D29-ECD98993F345}"/>
              </a:ext>
            </a:extLst>
          </p:cNvPr>
          <p:cNvSpPr txBox="1"/>
          <p:nvPr/>
        </p:nvSpPr>
        <p:spPr>
          <a:xfrm>
            <a:off x="1295400" y="526154"/>
            <a:ext cx="7162800" cy="5281254"/>
          </a:xfrm>
          <a:prstGeom prst="rect">
            <a:avLst/>
          </a:prstGeom>
          <a:noFill/>
        </p:spPr>
        <p:txBody>
          <a:bodyPr wrap="square">
            <a:spAutoFit/>
          </a:bodyPr>
          <a:lstStyle/>
          <a:p>
            <a:pPr algn="just">
              <a:lnSpc>
                <a:spcPct val="115000"/>
              </a:lnSpc>
              <a:spcAft>
                <a:spcPts val="1000"/>
              </a:spcAft>
            </a:pPr>
            <a:r>
              <a:rPr lang="en-US" sz="2000" dirty="0">
                <a:effectLst/>
                <a:latin typeface="Cambria" panose="02040503050406030204" pitchFamily="18" charset="0"/>
                <a:ea typeface="Calibri" panose="020F0502020204030204" pitchFamily="34" charset="0"/>
                <a:cs typeface="Mangal" panose="02040503050203030202" pitchFamily="18" charset="0"/>
              </a:rPr>
              <a:t>It is mark’s turn to help Mrs. Yates. But he is very tired as he was at a dance at the art school till 2.00 O’ clock. He is not willing to work. So he decides to fall ill. He tells Mrs. Yates that he has pain in the arm. She feels sorry for him. He tells her that he will be alright with rest and goes to bed. Mrs. Yates asks Ann to look at his arm .When she goes to see him he shows the wrong arm . </a:t>
            </a:r>
          </a:p>
          <a:p>
            <a:pPr algn="just">
              <a:lnSpc>
                <a:spcPct val="115000"/>
              </a:lnSpc>
              <a:spcAft>
                <a:spcPts val="1000"/>
              </a:spcAft>
            </a:pPr>
            <a:r>
              <a:rPr lang="en-US" sz="2000" dirty="0">
                <a:effectLst/>
                <a:latin typeface="Cambria" panose="02040503050406030204" pitchFamily="18" charset="0"/>
                <a:ea typeface="Calibri" panose="020F0502020204030204" pitchFamily="34" charset="0"/>
                <a:cs typeface="Mangal" panose="02040503050203030202" pitchFamily="18" charset="0"/>
              </a:rPr>
              <a:t>A doctor is also called. He finds nothing wrong. Mark’s friends realize that he is pretending. So they decide to teach him a lesson. Ann becomes his nurse and gives him a strong mixture of vinegar and orange juice while Kate puts  a very hot cloth on his arm. </a:t>
            </a:r>
          </a:p>
          <a:p>
            <a:pPr algn="just">
              <a:lnSpc>
                <a:spcPct val="115000"/>
              </a:lnSpc>
              <a:spcAft>
                <a:spcPts val="1000"/>
              </a:spcAft>
            </a:pPr>
            <a:r>
              <a:rPr lang="en-US" sz="2000" dirty="0">
                <a:effectLst/>
                <a:latin typeface="Cambria" panose="02040503050406030204" pitchFamily="18" charset="0"/>
                <a:ea typeface="Calibri" panose="020F0502020204030204" pitchFamily="34" charset="0"/>
                <a:cs typeface="Mangal" panose="02040503050203030202" pitchFamily="18" charset="0"/>
              </a:rPr>
              <a:t>Mark does not like this treatment. He also   realizes that his friends know the truth. So he gets up and starts cleaning the room.</a:t>
            </a:r>
            <a:endParaRPr lang="en-IN" sz="2000" dirty="0">
              <a:effectLst/>
              <a:latin typeface="Calibri" panose="020F0502020204030204" pitchFamily="34" charset="0"/>
              <a:ea typeface="Calibri" panose="020F0502020204030204" pitchFamily="34" charset="0"/>
              <a:cs typeface="Mangal" panose="02040503050203030202" pitchFamily="18" charset="0"/>
            </a:endParaRPr>
          </a:p>
        </p:txBody>
      </p:sp>
    </p:spTree>
    <p:extLst>
      <p:ext uri="{BB962C8B-B14F-4D97-AF65-F5344CB8AC3E}">
        <p14:creationId xmlns:p14="http://schemas.microsoft.com/office/powerpoint/2010/main" val="12264917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BB91CF-DC12-451E-9BE2-D50023746F76}"/>
              </a:ext>
            </a:extLst>
          </p:cNvPr>
          <p:cNvSpPr>
            <a:spLocks noGrp="1"/>
          </p:cNvSpPr>
          <p:nvPr>
            <p:ph type="title"/>
          </p:nvPr>
        </p:nvSpPr>
        <p:spPr>
          <a:xfrm>
            <a:off x="1435608" y="274638"/>
            <a:ext cx="7498080" cy="487362"/>
          </a:xfrm>
        </p:spPr>
        <p:txBody>
          <a:bodyPr>
            <a:normAutofit fontScale="90000"/>
          </a:bodyPr>
          <a:lstStyle/>
          <a:p>
            <a:r>
              <a:rPr lang="en-IN" dirty="0"/>
              <a:t>   </a:t>
            </a:r>
            <a:br>
              <a:rPr lang="en-IN" dirty="0"/>
            </a:br>
            <a:r>
              <a:rPr lang="en-IN" dirty="0"/>
              <a:t>A Part in a Play (Notes)</a:t>
            </a:r>
            <a:br>
              <a:rPr lang="en-IN" dirty="0"/>
            </a:br>
            <a:endParaRPr lang="en-IN" dirty="0"/>
          </a:p>
        </p:txBody>
      </p:sp>
      <p:sp>
        <p:nvSpPr>
          <p:cNvPr id="3" name="Content Placeholder 2">
            <a:extLst>
              <a:ext uri="{FF2B5EF4-FFF2-40B4-BE49-F238E27FC236}">
                <a16:creationId xmlns:a16="http://schemas.microsoft.com/office/drawing/2014/main" id="{D94EEE0F-AD59-4AB6-ADBD-9ADD206E9227}"/>
              </a:ext>
            </a:extLst>
          </p:cNvPr>
          <p:cNvSpPr>
            <a:spLocks noGrp="1"/>
          </p:cNvSpPr>
          <p:nvPr>
            <p:ph idx="1"/>
          </p:nvPr>
        </p:nvSpPr>
        <p:spPr>
          <a:xfrm>
            <a:off x="1066800" y="838200"/>
            <a:ext cx="7866888" cy="5745162"/>
          </a:xfrm>
        </p:spPr>
        <p:txBody>
          <a:bodyPr>
            <a:normAutofit fontScale="62500" lnSpcReduction="20000"/>
          </a:bodyPr>
          <a:lstStyle/>
          <a:p>
            <a:r>
              <a:rPr lang="en-IN" sz="3400" dirty="0">
                <a:solidFill>
                  <a:srgbClr val="FF0000"/>
                </a:solidFill>
              </a:rPr>
              <a:t>Mark hears Kate shout</a:t>
            </a:r>
          </a:p>
          <a:p>
            <a:r>
              <a:rPr lang="en-IN" sz="3400" dirty="0">
                <a:solidFill>
                  <a:srgbClr val="FF0000"/>
                </a:solidFill>
              </a:rPr>
              <a:t>Mark worried, enters her room</a:t>
            </a:r>
          </a:p>
          <a:p>
            <a:r>
              <a:rPr lang="en-IN" sz="3400" dirty="0">
                <a:solidFill>
                  <a:srgbClr val="FF0000"/>
                </a:solidFill>
              </a:rPr>
              <a:t>Kate practicing lines for  play</a:t>
            </a:r>
          </a:p>
          <a:p>
            <a:r>
              <a:rPr lang="en-IN" sz="3400" dirty="0">
                <a:solidFill>
                  <a:srgbClr val="FF0000"/>
                </a:solidFill>
              </a:rPr>
              <a:t>She wants to act in a play</a:t>
            </a:r>
          </a:p>
          <a:p>
            <a:r>
              <a:rPr lang="en-IN" sz="3400" dirty="0">
                <a:solidFill>
                  <a:srgbClr val="FF0000"/>
                </a:solidFill>
              </a:rPr>
              <a:t>Kate and Mark practice lines</a:t>
            </a:r>
          </a:p>
          <a:p>
            <a:r>
              <a:rPr lang="en-IN" sz="3400" dirty="0">
                <a:solidFill>
                  <a:srgbClr val="FF0000"/>
                </a:solidFill>
              </a:rPr>
              <a:t>Ted hears them ….misunderstands…thinks they love each other and want to marry.</a:t>
            </a:r>
          </a:p>
          <a:p>
            <a:r>
              <a:rPr lang="en-IN" sz="3400" dirty="0">
                <a:solidFill>
                  <a:srgbClr val="FF0000"/>
                </a:solidFill>
              </a:rPr>
              <a:t>Ted informs Ann &amp; Mrs Yates.</a:t>
            </a:r>
          </a:p>
          <a:p>
            <a:r>
              <a:rPr lang="en-IN" sz="3400" dirty="0">
                <a:solidFill>
                  <a:srgbClr val="FF0000"/>
                </a:solidFill>
              </a:rPr>
              <a:t>Kate’s mother does not want her to marry any of her  boy friends.</a:t>
            </a:r>
          </a:p>
          <a:p>
            <a:r>
              <a:rPr lang="en-IN" sz="3400" dirty="0">
                <a:solidFill>
                  <a:srgbClr val="FF0000"/>
                </a:solidFill>
              </a:rPr>
              <a:t>So  Mrs Yates tells her she is too young.</a:t>
            </a:r>
          </a:p>
          <a:p>
            <a:r>
              <a:rPr lang="en-IN" sz="3400" dirty="0">
                <a:solidFill>
                  <a:srgbClr val="FF0000"/>
                </a:solidFill>
              </a:rPr>
              <a:t>Mark &amp;  Kate leave for the theatre.</a:t>
            </a:r>
          </a:p>
          <a:p>
            <a:r>
              <a:rPr lang="en-IN" sz="3400" dirty="0">
                <a:solidFill>
                  <a:srgbClr val="FF0000"/>
                </a:solidFill>
              </a:rPr>
              <a:t>All think they have gone off to marry.</a:t>
            </a:r>
          </a:p>
          <a:p>
            <a:r>
              <a:rPr lang="en-IN" sz="3400" dirty="0">
                <a:solidFill>
                  <a:srgbClr val="FF0000"/>
                </a:solidFill>
              </a:rPr>
              <a:t>When they return all learn the truth that they were practicing lines for a play</a:t>
            </a:r>
          </a:p>
          <a:p>
            <a:r>
              <a:rPr lang="en-IN" sz="3400" dirty="0">
                <a:solidFill>
                  <a:srgbClr val="FF0000"/>
                </a:solidFill>
              </a:rPr>
              <a:t>Mrs yates embarrassed.</a:t>
            </a:r>
          </a:p>
          <a:p>
            <a:pPr marL="82296" indent="0">
              <a:buNone/>
            </a:pPr>
            <a:endParaRPr lang="en-IN" sz="2400" dirty="0"/>
          </a:p>
          <a:p>
            <a:r>
              <a:rPr lang="en-IN" sz="2400" dirty="0"/>
              <a:t> </a:t>
            </a:r>
          </a:p>
        </p:txBody>
      </p:sp>
    </p:spTree>
    <p:extLst>
      <p:ext uri="{BB962C8B-B14F-4D97-AF65-F5344CB8AC3E}">
        <p14:creationId xmlns:p14="http://schemas.microsoft.com/office/powerpoint/2010/main" val="79468183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62500" lnSpcReduction="20000"/>
          </a:bodyPr>
          <a:lstStyle/>
          <a:p>
            <a:r>
              <a:rPr lang="en-US" b="1" u="sng" dirty="0"/>
              <a:t>Example:1 A Good Lunch</a:t>
            </a:r>
            <a:endParaRPr lang="en-US" dirty="0"/>
          </a:p>
          <a:p>
            <a:pPr lvl="0"/>
            <a:r>
              <a:rPr lang="en-US" dirty="0"/>
              <a:t>Kate’s friend David thinks Kate   is a good cook</a:t>
            </a:r>
          </a:p>
          <a:p>
            <a:pPr lvl="0"/>
            <a:r>
              <a:rPr lang="en-US" dirty="0"/>
              <a:t>She invites David for lunch</a:t>
            </a:r>
          </a:p>
          <a:p>
            <a:pPr lvl="0"/>
            <a:r>
              <a:rPr lang="en-US" dirty="0"/>
              <a:t>David tells her he hates chicken</a:t>
            </a:r>
          </a:p>
          <a:p>
            <a:pPr lvl="0"/>
            <a:r>
              <a:rPr lang="en-US" dirty="0"/>
              <a:t>Ann tells Kate   </a:t>
            </a:r>
            <a:r>
              <a:rPr lang="en-US" dirty="0" err="1"/>
              <a:t>Mrs</a:t>
            </a:r>
            <a:r>
              <a:rPr lang="en-US" dirty="0"/>
              <a:t> Yates will not cook lunch. / Going out</a:t>
            </a:r>
          </a:p>
          <a:p>
            <a:pPr lvl="0"/>
            <a:r>
              <a:rPr lang="en-US" dirty="0"/>
              <a:t>Kate worried. Tells Ann to cook/ Ann has to go</a:t>
            </a:r>
          </a:p>
          <a:p>
            <a:pPr lvl="0"/>
            <a:r>
              <a:rPr lang="en-US" dirty="0"/>
              <a:t>Kate tells Ted to cook /  but he   plays football on Sundays</a:t>
            </a:r>
          </a:p>
          <a:p>
            <a:pPr lvl="0"/>
            <a:r>
              <a:rPr lang="en-US" dirty="0"/>
              <a:t>Kate uses cookery book  to cook</a:t>
            </a:r>
          </a:p>
          <a:p>
            <a:pPr lvl="0"/>
            <a:r>
              <a:rPr lang="en-US" dirty="0"/>
              <a:t>The food gets burnt</a:t>
            </a:r>
          </a:p>
          <a:p>
            <a:pPr lvl="0"/>
            <a:r>
              <a:rPr lang="en-US" dirty="0" err="1"/>
              <a:t>Mr</a:t>
            </a:r>
            <a:r>
              <a:rPr lang="en-US" dirty="0"/>
              <a:t> Yates gives   Food packets for everybody/ cleans up the kitchen</a:t>
            </a:r>
          </a:p>
          <a:p>
            <a:pPr lvl="0"/>
            <a:r>
              <a:rPr lang="en-US" dirty="0"/>
              <a:t>David comes at 1.00/ impressed with the   arrangement</a:t>
            </a:r>
          </a:p>
          <a:p>
            <a:pPr lvl="0"/>
            <a:r>
              <a:rPr lang="en-US" dirty="0"/>
              <a:t>The lunch has chicken in it / Kate did not know about it</a:t>
            </a:r>
          </a:p>
          <a:p>
            <a:pPr lvl="0"/>
            <a:r>
              <a:rPr lang="en-US" dirty="0"/>
              <a:t>David goes off angrily/ Kate sad</a:t>
            </a:r>
          </a:p>
          <a:p>
            <a:pPr lvl="0"/>
            <a:r>
              <a:rPr lang="en-US" dirty="0"/>
              <a:t>But Ted and Mark love chicken/ all three enjoy a good lunch.</a:t>
            </a:r>
          </a:p>
          <a:p>
            <a:pPr>
              <a:buNone/>
            </a:pP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olstice">
  <a:themeElements>
    <a:clrScheme name="Solstice">
      <a:dk1>
        <a:sysClr val="windowText" lastClr="000000"/>
      </a:dk1>
      <a:lt1>
        <a:sysClr val="window" lastClr="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Solstice">
      <a:majorFont>
        <a:latin typeface="Gill Sans MT"/>
        <a:ea typeface=""/>
        <a:cs typeface=""/>
        <a:font script="Grek" typeface="Corbel"/>
        <a:font script="Cyrl" typeface="Corbel"/>
        <a:font script="Jpan" typeface="HGｺﾞｼｯｸE"/>
        <a:font script="Hang" typeface="휴먼매직체"/>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ill Sans MT"/>
        <a:ea typeface=""/>
        <a:cs typeface=""/>
        <a:font script="Grek" typeface="Corbel"/>
        <a:font script="Cyrl" typeface="Corbel"/>
        <a:font script="Jpan" typeface="HGｺﾞｼｯｸE"/>
        <a:font script="Hang" typeface="HY엽서L"/>
        <a:font script="Hans" typeface="华文中宋"/>
        <a:font script="Hant" typeface="微軟正黑體"/>
        <a:font script="Arab" typeface="Majalla UI"/>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Solstice">
      <a:fillStyleLst>
        <a:solidFill>
          <a:schemeClr val="phClr"/>
        </a:solidFill>
        <a:gradFill rotWithShape="1">
          <a:gsLst>
            <a:gs pos="0">
              <a:schemeClr val="phClr">
                <a:tint val="35000"/>
                <a:satMod val="253000"/>
              </a:schemeClr>
            </a:gs>
            <a:gs pos="50000">
              <a:schemeClr val="phClr">
                <a:tint val="42000"/>
                <a:satMod val="255000"/>
              </a:schemeClr>
            </a:gs>
            <a:gs pos="97000">
              <a:schemeClr val="phClr">
                <a:tint val="53000"/>
                <a:satMod val="260000"/>
              </a:schemeClr>
            </a:gs>
            <a:gs pos="100000">
              <a:schemeClr val="phClr">
                <a:tint val="56000"/>
                <a:satMod val="275000"/>
              </a:schemeClr>
            </a:gs>
          </a:gsLst>
          <a:path path="circle">
            <a:fillToRect l="50000" t="50000" r="50000" b="50000"/>
          </a:path>
        </a:gradFill>
        <a:gradFill rotWithShape="1">
          <a:gsLst>
            <a:gs pos="0">
              <a:schemeClr val="phClr">
                <a:tint val="92000"/>
                <a:satMod val="170000"/>
              </a:schemeClr>
            </a:gs>
            <a:gs pos="15000">
              <a:schemeClr val="phClr">
                <a:tint val="92000"/>
                <a:shade val="99000"/>
                <a:satMod val="170000"/>
              </a:schemeClr>
            </a:gs>
            <a:gs pos="62000">
              <a:schemeClr val="phClr">
                <a:tint val="96000"/>
                <a:shade val="80000"/>
                <a:satMod val="170000"/>
              </a:schemeClr>
            </a:gs>
            <a:gs pos="97000">
              <a:schemeClr val="phClr">
                <a:tint val="98000"/>
                <a:shade val="63000"/>
                <a:satMod val="170000"/>
              </a:schemeClr>
            </a:gs>
            <a:gs pos="100000">
              <a:schemeClr val="phClr">
                <a:shade val="62000"/>
                <a:satMod val="170000"/>
              </a:schemeClr>
            </a:gs>
          </a:gsLst>
          <a:path path="circle">
            <a:fillToRect l="50000" t="50000" r="50000" b="50000"/>
          </a:path>
        </a:gradFill>
      </a:fillStyleLst>
      <a:lnStyleLst>
        <a:ln w="9525" cap="flat" cmpd="sng" algn="ctr">
          <a:solidFill>
            <a:schemeClr val="phClr"/>
          </a:solidFill>
          <a:prstDash val="solid"/>
        </a:ln>
        <a:ln w="25400" cap="flat" cmpd="sng" algn="ctr">
          <a:solidFill>
            <a:schemeClr val="phClr"/>
          </a:solidFill>
          <a:prstDash val="solid"/>
        </a:ln>
        <a:ln w="25400" cap="flat" cmpd="sng" algn="ctr">
          <a:solidFill>
            <a:schemeClr val="phClr"/>
          </a:solidFill>
          <a:prstDash val="solid"/>
        </a:ln>
      </a:lnStyleLst>
      <a:effectStyleLst>
        <a:effectStyle>
          <a:effectLst>
            <a:outerShdw blurRad="63500" dist="25400" dir="5400000" rotWithShape="0">
              <a:srgbClr val="000000">
                <a:alpha val="43137"/>
              </a:srgbClr>
            </a:outerShdw>
          </a:effectLst>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8700000"/>
            </a:lightRig>
          </a:scene3d>
          <a:sp3d contourW="12700">
            <a:bevelT w="0" h="0"/>
            <a:contourClr>
              <a:schemeClr val="phClr">
                <a:shade val="80000"/>
              </a:schemeClr>
            </a:contourClr>
          </a:sp3d>
        </a:effectStyle>
        <a:effectStyle>
          <a:effectLst>
            <a:outerShdw blurRad="63500" dist="25400" dir="5400000" rotWithShape="0">
              <a:srgbClr val="000000">
                <a:alpha val="43137"/>
              </a:srgbClr>
            </a:outerShdw>
          </a:effectLst>
          <a:scene3d>
            <a:camera prst="orthographicFront" fov="0">
              <a:rot lat="0" lon="0" rev="0"/>
            </a:camera>
            <a:lightRig rig="brightRoom" dir="tl">
              <a:rot lat="0" lon="0" rev="5400000"/>
            </a:lightRig>
          </a:scene3d>
          <a:sp3d contourW="12700">
            <a:bevelT w="25400" h="50800" prst="angle"/>
            <a:contourClr>
              <a:schemeClr val="phClr"/>
            </a:contourClr>
          </a:sp3d>
        </a:effectStyle>
      </a:effectStyleLst>
      <a:bgFillStyleLst>
        <a:solidFill>
          <a:schemeClr val="phClr"/>
        </a:solidFill>
        <a:gradFill rotWithShape="1">
          <a:gsLst>
            <a:gs pos="0">
              <a:schemeClr val="phClr">
                <a:tint val="60000"/>
                <a:satMod val="355000"/>
              </a:schemeClr>
            </a:gs>
            <a:gs pos="40000">
              <a:schemeClr val="phClr">
                <a:tint val="85000"/>
                <a:satMod val="320000"/>
              </a:schemeClr>
            </a:gs>
            <a:gs pos="100000">
              <a:schemeClr val="phClr">
                <a:shade val="55000"/>
                <a:satMod val="300000"/>
              </a:schemeClr>
            </a:gs>
          </a:gsLst>
          <a:path path="circle">
            <a:fillToRect l="-24500" t="-20000" r="124500" b="120000"/>
          </a:path>
        </a:gradFill>
        <a:blipFill>
          <a:blip xmlns:r="http://schemas.openxmlformats.org/officeDocument/2006/relationships" r:embed="rId1">
            <a:duotone>
              <a:schemeClr val="phClr">
                <a:shade val="9000"/>
                <a:satMod val="300000"/>
              </a:schemeClr>
              <a:schemeClr val="phClr">
                <a:tint val="90000"/>
                <a:satMod val="225000"/>
              </a:schemeClr>
            </a:duotone>
          </a:blip>
          <a:tile tx="0" ty="0" sx="90000" sy="90000" flip="xy"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Solstice</Template>
  <TotalTime>1573</TotalTime>
  <Words>1002</Words>
  <Application>Microsoft Office PowerPoint</Application>
  <PresentationFormat>On-screen Show (4:3)</PresentationFormat>
  <Paragraphs>83</Paragraphs>
  <Slides>10</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10</vt:i4>
      </vt:variant>
    </vt:vector>
  </HeadingPairs>
  <TitlesOfParts>
    <vt:vector size="16" baseType="lpstr">
      <vt:lpstr>Calibri</vt:lpstr>
      <vt:lpstr>Cambria</vt:lpstr>
      <vt:lpstr>Gill Sans MT</vt:lpstr>
      <vt:lpstr>Verdana</vt:lpstr>
      <vt:lpstr>Wingdings 2</vt:lpstr>
      <vt:lpstr>Solstice</vt:lpstr>
      <vt:lpstr>SYBSc ENGLISH</vt:lpstr>
      <vt:lpstr>What are notes?</vt:lpstr>
      <vt:lpstr>What is Note making?</vt:lpstr>
      <vt:lpstr>Why should we make note?</vt:lpstr>
      <vt:lpstr> While taking down notes we have to </vt:lpstr>
      <vt:lpstr>PowerPoint Presentation</vt:lpstr>
      <vt:lpstr>PowerPoint Presentation</vt:lpstr>
      <vt:lpstr>    A Part in a Play (Notes) </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Topic: Note-Taking</dc:title>
  <dc:creator>engish</dc:creator>
  <cp:lastModifiedBy>Dr C. R. Gurjar</cp:lastModifiedBy>
  <cp:revision>17</cp:revision>
  <dcterms:created xsi:type="dcterms:W3CDTF">2015-02-25T07:12:10Z</dcterms:created>
  <dcterms:modified xsi:type="dcterms:W3CDTF">2020-10-19T14:29:33Z</dcterms:modified>
</cp:coreProperties>
</file>